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16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1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0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2" r:id="rId2"/>
    <p:sldId id="351" r:id="rId3"/>
    <p:sldId id="330" r:id="rId4"/>
    <p:sldId id="331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00" r:id="rId23"/>
    <p:sldId id="301" r:id="rId24"/>
    <p:sldId id="302" r:id="rId25"/>
    <p:sldId id="303" r:id="rId26"/>
    <p:sldId id="304" r:id="rId27"/>
    <p:sldId id="305" r:id="rId28"/>
    <p:sldId id="356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57" r:id="rId39"/>
    <p:sldId id="315" r:id="rId40"/>
    <p:sldId id="316" r:id="rId41"/>
    <p:sldId id="317" r:id="rId42"/>
    <p:sldId id="318" r:id="rId43"/>
    <p:sldId id="319" r:id="rId44"/>
    <p:sldId id="320" r:id="rId45"/>
    <p:sldId id="32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30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1-17T05:17:52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12155 6350,'-25'0,"25"-25,-25 0,-25 1,1 24,-26-25,26 25,-26-25,1 0,0 25,-1 0,1-25,-1 1,26 24,-1-25,25 25,-24 0,-1 0,25 0,0 0,1 0,-1 0,0 0,-25 0,50 25,-24-25,-150 0,-74-75,-25 26,-25-1,1 25,-26 0,75 1,-25 24,100 0,24 0,25 24,50-24,24 25,0 25,1-25,-1 24,0 1,-24-25,24 24,26-24,-26 0,-24 0,24-1,0 1,26 0,-1-25,0 25,25 24,0-24,0 50,0-1,0 0,0 1,0-1,0 1,0-1,25 25,24-24,-24-1,25 25,-1-24,26-26,-26 1,26-25,-1 0,26 24,-1-24,-25-25,1 50,49-1,-50 1,50-25,-25 24,-24 1,24-1,-25-24,1 25,-1-50,1 25,-1-25,0 0,-24 0,0 0,24 0,0 0,50-75,-24 26,48-1,1-24,25-1,-25 1,0 24,-50 25,25-24,-75 24,1 0,0 25,-1 0,1-25,-1 1,-24-1,25 0,-25 0,0 25,74-74,-25-1,25 1,-49 0,24-1,-24 26,0-1,-26 0,1 50,-25-25,0-24,25 49,-25-25,0 0,25 0,0-24,-25 24,0 0,0-24,0 24,-25 25,0-25,25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35:11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16033 4850 77,'-6'0'146,"6"0"-6,0 0 1,-5-2-9,5 2-5,-9-1-5,9 1-13,0 0-10,0 0-7,-4-1-8,4 1-10,0 0-10,0 0 0,0 0-5,0 0-7,0 0-7,0 0 0,0 0-6,0 0-8,24 1 1,-14 0 0,10-2 0,8 1-2,5-1-6,6 0 1,12-3-2,1 1 4,2 0-1,-2-1-4,0 1-1,2-1-2,1-2 1,-1 4-3,-1-3-6,-2 1 6,-11 2-6,0-2 2,0 0-1,11-1 2,-14 3-4,-3-2 0,-2 2-1,2-2 1,-4 2-4,-8 2-3,1-3 7,-2 3-5,-3-2 2,0 0-3,-2 2 0,-5 0 2,2-1-4,-4 1-1,-2 0-12,-7 0-23,12 0-26,-12 0-17,5 1 4,-5-1-23,0 0-23,0 0-28,-17 4-127,4-1-296,-6-3 132</inkml:trace>
  <inkml:trace contextRef="#ctx0" brushRef="#br0" timeOffset="367.9264">16126 4867 127,'-7'-2'150,"7"2"-5,-6-2-8,6 2-7,-7-1-3,7 1-8,-6-5-13,6 5-8,0 0-13,0 0-5,0 0-12,0 0-7,22-4-8,-12 1-3,3 1 0,7 0-7,8-5 3,3 4-7,4 2-3,3-1-2,14-3 2,4 2 1,-1 2 3,5-2 3,0 0-4,2-1-3,0 4-3,-4 2-3,-1-1-1,-1 0-4,-2-1 2,-15 0-5,0 3-2,-3-3 0,-2 3-3,2-1-3,-5 1 0,-3-2-4,-6 2 0,-5-2-16,-3 0-19,-2 0-23,-2-1-26,-2 0-13,-1 2-28,-2-2-24,-5 0-32,0 0-100,0 0-292,0 0 129</inkml:trace>
  <inkml:trace contextRef="#ctx0" brushRef="#br0" timeOffset="952.3908">16317 4882 71,'-13'2'187,"2"-2"-20,2 0-7,-4 0-15,4 0-7,1 0-10,4 0-15,-4 0-6,2 0-9,6 0-5,0 0-3,-12 0-3,12 0-3,-5 0 6,5 0-10,0 0 2,0 0-1,-7-2-2,7 2 4,0 0-4,0 0-1,0 0 3,0 0-8,0 0 0,0 0-2,0 0-9,-9 2-6,9-2-4,0 0-8,0 0-4,0 0-2,0 0-6,-1-6-2,1 6-6,0 0-1,0 0-3,-6-3-2,6 3-1,-3-3-5,3 3 2,0 0-2,-6-2-2,6 2 2,0 0-3,-4-2-1,4 2 1,0 0-5,0 0 3,-7-1-2,7 1-4,0 0 1,0 0 4,0 0-4,0 0 2,0 0-3,0 0-1,0 0 0,0 0 3,0 0-7,0 0 1,0 0 1,0 0 0,0 0 2,0 0-2,26 0 2,-14 0 4,8 0-3,0 0 0,14 0-1,-1-2 1,3 4 0,2-2 0,15 0 3,-13-3-1,13 2-3,-2 0-2,1 1 4,-13-2-5,13-2 3,-17 3 0,-1 1 0,1 0 0,-1-2 1,-1-1 0,3 3 3,-7 0-5,-1-2 3,-7 1-2,1-1-1,-4-2 1,1 2 2,1 2-3,-7-1 0,1 1 1,-4 0 1,1-2-2,0 4-1,-5-2 0,1 0 2,-1 1 3,-6-1-5,11-1 1,-11 1-1,7 0 0,-7 0 2,7 0-3,-7 0 4,5 1-18,-5-1-20,0 0-19,0 0-24,0 0-21,0 0-18,5 3-10,-5-3-29,0 0-28,0 0-199,0 0-417,0 0 185</inkml:trace>
  <inkml:trace contextRef="#ctx0" brushRef="#br0" timeOffset="6378.4115">11823 1691 147,'-9'-6'167,"0"5"-20,0 1-17,-1 1-5,0 2-21,5 0-9,-2 4-7,-2 2-7,0 1-10,2 3-3,-1 1-9,0 0-2,5 2-8,-1-4-10,1 1-2,0 2-4,3 2-2,0-1-3,0 0 1,3-3-5,6 1 4,-5 2-7,2-2 1,6 0-6,2-2-1,-1 4 3,5-5-2,-2-1 1,3-2-3,2 1 0,-1-6-4,-1 4 3,-1-4 1,-1 1-3,-4-4-4,2 0 6,-2 0-4,1-3 7,-4-1-9,3 1 2,-4-4-7,0 0 6,2-2 0,-4 1-4,-1-5-2,1 2 0,-4-4 0,4-2-1,-6 2-1,-1-4-6,0 2-4,-4 0-5,0-1 2,1 0 7,-6 3-9,0-2-1,1 2-7,-2-1 3,-1 4-7,1 5-3,-2-5-8,0 7-25,-1-3-22,3 4-23,-4 0-18,2 3-96,0 1-239,-2-2 106</inkml:trace>
  <inkml:trace contextRef="#ctx0" brushRef="#br0" timeOffset="6706.1825">12093 1691 13,'4'2'121,"3"2"-17,-1 0 9,2 3-17,1-1-14,-1 2 2,-2-1-15,3 0 10,-1 3-18,-3-1-5,2 0-4,-4 0-11,2 0-1,-1 1-6,-3-3 12,2 3-13,-2-5-14,0 1 10,2-2-3,-2 0-2,-1-1 9,0-3 1,-1 4-9,1-4 5,0 0-4,0 0-6,-8 0-1,8 0-4,-5-7 5,0-1-17,3 2-8,-2-5-7,1 2 10,0-4-14,0 1 0,3 0 12,0-4-14,0 5-4,6-6 1,1 2-6,2 1-7,1 0 9,3 2 3,1-2-18,1 0-9,1 3-7,2 0-7,1 1-9,4-3-4,-2 5-6,-2 0-50,0-1-141,2 1 64</inkml:trace>
  <inkml:trace contextRef="#ctx0" brushRef="#br0" timeOffset="7159.8187">12469 1519 216,'11'-5'16,"0"0"18,-3-3 11,-1 4 8,-1 2 28,-2 1-1,-1-1 14,-1-3 2,0 3-14,-2 2-7,0 0-20,0 0 3,0 0-6,-13 7-2,7-3-11,-1 6 3,-2-3-5,-4 6-12,4-1 7,1-2-10,-2 2 8,1-3-8,5 3 2,-2-2-4,5 0-1,-2-1 1,2-4-6,1 3 5,2-3-2,1-1-7,3 1-3,-2-3 12,10-2-6,-2-2-7,-2 0 8,4-5-6,3 3-3,0-5 8,-1 1-8,-3-3 6,1-1-12,-2 4 7,-1-4-1,0 5 19,-5 1 10,2 1 9,-3 0 2,-1 2-10,-1 0-2,-1 1-3,-2 2-3,0 0-4,8 7-8,-7 0 7,0 3-1,-1 9 2,-1 6 4,-2 6 0,1 0-3,-3 1 2,4-1 1,-2 1-5,3-1 1,0-1-3,1-1-5,-1 0 2,8-4-4,-6 3 2,0-4-4,-1 2 5,-1-1-6,0-5 9,-3-1-9,1-3 6,-3 1-5,1-5 2,-1-2 4,1 0-9,-4-3 2,2 0 2,-5 1-2,2-4-1,-2-2-1,-3-2-1,3-2 0,-1-2-7,-3-3 2,-3-1 3,7-2-9,-5-4-15,3-1-11,3 1-8,0-5-8,4 2-16,1-1-5,3-1-18,2-8-4,7 3-10,-1-2 6,8 3-5,0-3 4,7 2-1,-5 1-6,5 1 5,0 2-8,3 1 3,-3 1 5,2 2-72,1 1-181,-2 0 80</inkml:trace>
  <inkml:trace contextRef="#ctx0" brushRef="#br0" timeOffset="7757.4266">12904 1533 123,'1'-7'136,"-1"4"9,0-1 0,0 4-6,2-5-10,-2 5-14,0 0-10,-4-3-13,4 3-13,0 0-5,-14 10-7,5-2-8,-5 4-6,2 2-2,-2 0-4,-4 5-7,6-5-1,4 2-5,-4 1-2,2-2-10,5 1 3,0-4 3,3-2-3,-2 7-5,4-8 0,2-1-5,0 0-8,3-2 5,1-2-1,5-1 3,2-2-8,5-4-4,-5 0 5,6-1-1,7-8-5,-8 4 2,-2-4-6,1 0-1,4-5 4,-7 5-4,1-4-3,-6 1 3,1 8-4,-3-3 6,2 3 14,-3-1 15,-4 6 0,3-4 0,-4 2-3,3 2-1,-2-1-7,-2 3 0,2-2-1,-2 2-5,0 0 3,0 0-4,0 0 0,1 9-8,-1-4 9,3-2-25,-3 2-11,3-3-19,0 3-10,0-1-1,3-1-8,-2 1-6,1 0-3,1 0-1,1-3 4,1 1 9,-2-2 10,0 4 9,-6-4-1,13 3-1,-5-1 7,-8-2 3,9 3-5,-5-1 25,-4-2-3,7 1 12,-5 0 14,-2-1 9,8 1 0,-8-1 6,3 2 5,-3-2-7,0 0 5,0 0 2,4 3-1,-2-1 1,-2-2-16,0 0 11,0 0-11,4 4 13,-4-4-5,0 0 20,0 0 11,0 0 8,0 0-1,0 0-5,6-9-9,-5 5-1,3 0-9,1-3 1,-2 0-5,4-5-5,1 4-1,-1-1-5,0-1 0,-2 2-5,2 0 3,-1 0-6,1 3 2,-1 1-6,1-1 2,-1 1-1,1 1-4,2 2 3,0 1-1,-2 0-4,2 4 1,0-2-31,-1 2-34,2 0-19,-1 3-10,0-3-28,-1 2-17,-1 1-17,3-3-103,-4 2-276,0-3 122</inkml:trace>
  <inkml:trace contextRef="#ctx0" brushRef="#br0" timeOffset="7912.601">13460 1562 186,'0'0'216,"1"-7"-7,-1 7-5,0-5-20,0 5-20,0 0-15,2-7-14,-2 7-17,0 0-13,0 0-11,0 0-7,0 0-12,0 0-3,6 12-9,-5-5-3,2-2-5,0 1-11,-1 2-40,0-3-42,1 7-19,0-4-33,-2-1-38,0 0-31,0 1-133,1-1-317,-2-1 140</inkml:trace>
  <inkml:trace contextRef="#ctx0" brushRef="#br0" timeOffset="8074.4093">13357 1269 13,'-3'-6'159,"1"-2"-13,2 3-29,0 0-33,2 0-22,3 3-41,1-1-26,5 1-33,0 2-56,-3-2-100,5 1 44</inkml:trace>
  <inkml:trace contextRef="#ctx0" brushRef="#br0" timeOffset="8306.3038">13758 1271 30,'-9'2'158,"-1"3"-17,-1 1-16,-4 4-8,4 4-7,-5-3-9,6 3-11,-2 0-5,1 3-12,2-1-3,3 2-6,0-2-9,4 0-5,0-1 4,4 0-3,0 2-6,4-7-7,0 0-7,3 2 0,5-4-6,1 3-14,7-6-30,7 0-12,1-5-49,3-3-27,2-2-113,0-1-238,4-5 106</inkml:trace>
  <inkml:trace contextRef="#ctx0" brushRef="#br0" timeOffset="8740.6531">14479 1235 59,'0'12'130,"4"-2"-9,-2 2 12,4 0-15,-1 0-8,1 3-10,4-3-2,-3 2-13,-2-1-4,5 3-6,0-1-13,-1 2 5,-6-7-12,5 4-4,-3 1 2,2-5-14,-2 1-1,-3-3-4,1-1-17,-2 0 0,2-4-9,-3-3 2,2 6-12,-2-6-17,0 0 1,0 0-21,0 0 2,-10-17-13,4 8-3,-3 0 4,-2-8 3,1 2-6,-2-2 3,-7-4 11,6 1 4,-2-2 18,3 3-1,1-3 12,2 3 19,-1-4-7,2 0 15,6 2 2,-1-2 13,3-4-2,5 3-9,1 5 3,3-4 9,1 0-19,1 6 2,3 2-1,6-2 11,-3 3-15,1 2 0,0 3-8,1-2 1,-1 6 1,1 1-4,1 4-1,-2 2 5,-1 3-5,-1 3 2,0 1 0,-3 3-2,1 1 9,-6 3-6,-3 1-1,-4 0 0,-1 3 3,-1-3-2,-4 4 3,0-3-7,-7 4 3,3-5-12,0 1-4,0-1-27,1-1-18,-5-3-14,4 0-22,0-4-20,2-1-85,1-4-211,2-1 93</inkml:trace>
  <inkml:trace contextRef="#ctx0" brushRef="#br0" timeOffset="9038.1112">14849 1051 33,'0'0'154,"0"0"-21,13 7-16,-11-4-9,2 3-7,0 0-14,1 2-4,-1 1-7,0 2-12,1-1-6,-1 0-4,0 0-7,3 0-2,-3-2-4,6 3-3,-5-6-5,1 2-3,2-1 1,-2-2-8,1 3 6,-2-4 0,-1-1-5,1 0 2,-5-2-5,14 1 3,-14-1-2,17-5-5,-11 2-5,3-4-1,-3-1 3,-1-2-6,1-1-12,-5 1-11,-2-2-13,-3-4-14,-1 3-10,-3-1-18,-1-1-14,-5 2-8,2 0-9,-2 1-2,-1 2-64,-4-2-182,0 2 81</inkml:trace>
  <inkml:trace contextRef="#ctx0" brushRef="#br0" timeOffset="9325.2409">15041 771 109,'0'0'238,"0"0"-22,0 0-24,0 0-21,0 0-16,0 0-14,0 0-18,0 0-8,0 0-16,17 31-9,-11-14-3,1 0-9,0 3-11,5 1-2,-5-3-10,1 1 1,6 5-8,-9-6-6,6 4 1,-2 1-8,-3-4-3,4-1 1,-3 0-6,2-1-11,0 0-39,-2-2-25,-1-1-20,0-2-47,0-2-22,1-2-39,-6 0-119,3-5-319,-4-3 142</inkml:trace>
  <inkml:trace contextRef="#ctx0" brushRef="#br0" timeOffset="9559.2703">15295 865 18,'0'0'283,"0"0"-28,-5-22-25,5 22-23,0 0-26,0 0-15,0 0-14,0 0-19,0 0-12,0 0-8,5 0-16,-5 0-6,8 15-8,-2 1-5,-2-2-11,0 1-16,4 3 5,2-1-8,-3 1 2,1 7-8,0 0 0,2-1-6,0-2-40,-5-3-21,0-2-35,2 1-41,-1 0-29,0-1-22,-3-6-36,4 0-136,-4-1-350,4-6 155</inkml:trace>
  <inkml:trace contextRef="#ctx0" brushRef="#br0" timeOffset="10093.9057">15517 1060 4,'0'0'226,"0"0"-18,0 0-26,0 0-18,0 0-12,0 0-23,0 0-6,0 0-13,0 0-11,0 0-13,7 19-1,-5-13-13,1 1-3,1-1-4,3 2-9,1 0-9,1-1 10,1-1-9,0-2-9,8 1-2,-4-1-2,3-3-2,2-1-8,-6 0-3,1-5-5,1 0-9,2 0 5,-6 0-3,2-2-2,-4 2-1,-1 1 1,-3 1 3,2 1 9,-5-2-6,-2 4 1,8-6-1,-5 6-7,-3 0-1,0 0-1,0 0 0,0 0 2,0 0-3,0 0 3,9 8-1,-9-8-3,0 7 0,0-7 3,2 6-6,0-2 6,-2-4-9,6 6 3,-3-3 3,-3-3-2,10 3 3,-3-3-3,-7 0 0,20-3 4,-10 1-4,3-3-1,-3 0 2,-1-1-2,3-2 1,-3 0 1,4-4-4,-5 1 7,0-4-7,-3-2-1,-1-3-1,-3 3 2,-1-8 4,-1 7 2,-4-8-7,0 0 14,-2 8 3,0-1 23,-1 1 9,2 9 6,-3-7 15,9 16 7,-9-16-6,9 16-6,-8-14-12,8 14-2,0 0-7,0 0-4,0 0-2,0 0-4,0 0 0,0 0-6,0 0 0,-17 26-4,20-14 1,-2 1-3,7 3-3,-3-1 1,3-1-4,3 2 0,-2-3-13,2 2-20,0-1-25,-2-1-20,3 0-25,-2-2-31,-1 3-19,-4-2-17,-1-4-10,4 2-30,-6-3-16,-1 0-130,-2-2-371,1-1 163</inkml:trace>
  <inkml:trace contextRef="#ctx0" brushRef="#br0" timeOffset="10514.89">15836 933 103,'0'0'162,"-2"-10"-12,2 10-23,5-7-8,2 3-3,-1-2-26,-6 6-7,0 0-9,31-12-8,-31 12-2,36-9-17,-20 6 4,-16 3-12,40-9-3,-10 1-1,-12 3-6,0 1-4,-18 4 0,37-10-11,-16 5-2,-21 5 4,34-8 1,-34 8 2,23-5-4,-23 5-5,0 0 10,20-5-5,-20 5 4,0 0-4,0 0-3,0 0 7,0 0-8,0 0-5,0 0 6,7 13-6,-14-5 7,-5 4-2,4-2-3,-5 2 4,2 2 3,-2-1-6,2 0 2,-1 2 1,-1-4-6,5 0 5,5 1-1,-4-2-5,5-2 9,-6 2-8,5-2 2,4-1-2,-1-2 6,2-2-7,3 3 6,0-3-1,8-3-4,0 1 8,-1-2-14,2-2 8,2-1-4,2-1 1,0 0-10,0-2 5,-5 2 7,3-2-9,-8 1 0,4 2 10,-4 1-8,0 1-5,-1 0 7,-4 1-5,-3 1 5,8-4-8,-8 4 4,10 0 0,-10 0-32,0 0-28,10 2-28,-10-2-44,8 2-131,-8-2-285,6 1 127</inkml:trace>
  <inkml:trace contextRef="#ctx0" brushRef="#br0" timeOffset="10808.3104">16405 1012 189,'0'0'250,"2"4"-12,-2-4-14,4 2-8,-4-2-16,0 0-28,0 0-3,0 0-21,0 0-13,0 0-10,3 4-12,-3-4-15,0 0-3,0 0-6,0 0-12,0 0 7,0 0-2,0 0-5,0 0-6,0 0-8,0 0-8,11-10-2,-6 8-10,-1-3-12,3-2 4,-2-2-4,4-1-8,-4 0-9,4 1-2,-1 0 2,-8 9-5,18-23-3,-9 13-4,-9 10 2,16-15 0,-16 15-3,11-9-3,-11 9 4,0 0-2,24-6-3,-15 5 4,-1 1-4,-1 2 2,2 3-5,-2-3-12,2 3-17,-3 0-27,-1 2-23,1 1-27,0-1-19,-1 0-25,-2 2-19,2-1-28,-1-1-175,-1-1-408,0-2 180</inkml:trace>
  <inkml:trace contextRef="#ctx0" brushRef="#br0" timeOffset="11043.5207">16732 580 101,'0'0'243,"0"0"-24,0 0-25,0 0-20,0 0-20,0 0-15,0 0-12,0 0-17,0 0-2,0 0-16,4 47-4,4-23-5,2-1-12,0 5-2,1-3-9,-2-1-7,3 1 4,0-3-50,-4-3-19,1 0-28,1 5-33,-5-7-14,5 0-32,-2-2-20,0-1-142,-3-4-302,-1-3 134</inkml:trace>
  <inkml:trace contextRef="#ctx0" brushRef="#br0" timeOffset="11207.5547">16712 693 31,'33'-8'89,"-33"8"-32,44-7-31,-16 7-32,-28 0-28,49-5-35,-23 3 16</inkml:trace>
  <inkml:trace contextRef="#ctx0" brushRef="#br0" timeOffset="14945.4222">13815 2213 39,'5'4'146,"-5"2"-16,3 1-12,1 2-9,-2 4-9,3 3-9,-1 1-15,0 0-4,2 2-4,-2-2-5,0 3-6,-1-3-6,1-1-5,-1-1-29,-3-1-10,4-1-20,-2-3-39,-2 2-15,3-3-19,-3 1-76,-5-3-176,4-1 78</inkml:trace>
  <inkml:trace contextRef="#ctx0" brushRef="#br0" timeOffset="15358.1217">13758 2209 44,'1'-21'157,"-1"2"-8,3 0-8,2 2-10,0-1 13,1 1-12,4 0-14,2 1-8,0 3-10,3 0-14,3 3-6,-6-2-11,6 3-4,-1 2-6,1-1-6,-1 2-7,0 2-6,0-1-5,-4 5-1,1-2-2,-2 5-5,-1 1-4,0 0 2,-1 2-6,-1 4 2,-5 0-11,2 6 7,-6-1-11,1 4-6,-8 7-3,-3 0-8,-1 1-7,-3 1 1,-2-2 1,1-2 0,0-2 1,2-5-2,2 0 2,0-3 12,2 1-8,1-6-4,3 2 1,0-5-12,1-1 1,3 0 11,0 0-6,-2-3 2,3-2-1,0 0 5,8 7 6,-1-4 5,-7-3-6,19 1 10,-7-1 2,1 1 6,-1 2-1,2-1 0,-3 1 0,3 1-2,-2 1 0,2 0 2,-4 2 0,2 0 7,-4 1-5,-3-1 7,1 3 3,-4 0 2,-1-1 0,-4 3 0,-3 3 0,-3-1-1,-3 1-3,-9 3 4,6-5-8,-7 4 4,6-7-6,-2 2-22,-1-4-15,2 1-18,4-4-38,0-2-30,4-1-40,-5 0-107,5-4-279,9 2 124</inkml:trace>
  <inkml:trace contextRef="#ctx0" brushRef="#br0" timeOffset="15651.9085">14169 2223 83,'0'0'183,"0"0"-17,14 7-15,-7-5-12,-2 8-14,0-1-10,0-1-9,6 7-13,-5-1-10,0-1-4,1-1-3,0-1-16,3 1-4,-6-2-8,6 0-2,0-2-1,0 0-7,-1 0 0,-1-4-7,4 1 0,-6-2 1,4-1-2,-1-2 2,4-2 11,-4 1-5,1-5-2,1 1-4,-3-3 1,4-4-7,-5 3-8,2-8 1,-5 3 0,2-4-1,-4 6-4,-2-5-3,-2 0-8,-1 5 4,-4-5-14,0 7-10,-1 1-15,1-3-7,-5 4-6,-1-4-14,-3 5-20,6 0-36,-2 0-26,-2 4-138,-1-3-301,3 0 134</inkml:trace>
  <inkml:trace contextRef="#ctx0" brushRef="#br0" timeOffset="15873.4408">14523 1858 226,'1'-1'236,"-1"1"-22,0 0-20,10 6-25,-8-2-17,6 6-14,-2 1-16,-2 3-8,1 2-13,0 3-8,0 5-8,3-5-9,-3 4-6,-2-2-7,-2-1-13,4 4-42,-4-5-30,1 0-31,0 1-30,-1-3-23,-1 4-35,0 3-144,-1-4-308,-1-5 137</inkml:trace>
  <inkml:trace contextRef="#ctx0" brushRef="#br0" timeOffset="16294.828">14523 2107 150,'1'-10'169,"2"-6"-24,2 4-13,3-2-11,2 1-6,0-2-15,-1 1-9,5-2-6,-2 3-1,1-1 1,1 0 7,0 2 17,-5 2-3,1-4 4,-1 7 0,0-1 12,-4 1 0,0 0-3,-1 4-16,0-1-5,-1 1-12,0 1-12,-3 2-3,6-2-8,-6 2-7,5 4-4,-1 3-10,2-2 1,-3 4-1,4 2-3,0 3-2,1 0-5,-3-1-3,-1 3 0,4-2-4,-2 5-1,0-5-3,2 3 0,-2-3-5,3 1 1,-2-5 0,-2-1 2,1 1-3,2 1-4,-2-5 0,-2 4-1,1-5-3,-3 0 4,3-1 2,-2-2 1,-3-2 2,6 5-4,-3-2 7,-3-3-7,8-6 0,-3 2-1,0-5-4,6 1 2,-5-1-4,2 1 0,2 0-4,-3-1 4,2 2-1,1 0-6,-5 2 0,5-1 3,-3 4-2,2-2-1,2 4 2,-2 0-4,-2-3 1,2 3-3,-3 3 3,1-1-17,1 2-33,-4-1-15,6 2-34,-7-1-41,3 2-26,-3-1-48,0 1-34,-2-1-155,-1-5-438,4 10 193</inkml:trace>
  <inkml:trace contextRef="#ctx0" brushRef="#br0" timeOffset="16646.7705">15227 1645 88,'7'-1'175,"-2"1"-19,6 0-13,2 1-18,1 3-7,4 1-11,0 5-9,7 4-10,-3 3-8,-2 2-4,4 5-7,0 1 1,-4-1-11,3 1-1,-3 0-11,-2 2 1,1 0-3,-3-1-3,0-1-6,-6 1 0,-1-1-7,-2 1 1,-2-7-4,-1 6-1,-4-7-5,-1 0-4,-2 2-8,-2-4-23,-4 11-23,-1-12-40,-1 2-35,-3-1-28,1-2-115,-4-1-277,1-2 123</inkml:trace>
  <inkml:trace contextRef="#ctx0" brushRef="#br0" timeOffset="17419.8164">13480 2070 140,'-2'-6'152,"2"6"-5,0 0-26,-2-1-14,2 1-13,0 0-3,0 0-13,-19 10-7,9-1-3,-2 6-13,-1-3 0,-3 14-12,-3-2 4,4 8 2,-5-5-5,0 14-1,0 2-3,0 1 0,8-10-6,0-3 1,-6 13-1,9-8-5,-4 9 0,4-12-6,2 1 4,-2 0-8,5-2 2,3 0-3,-1-3 3,2-1-4,0 1 2,3-2 0,1-2-4,5-1-2,-2-6 0,2-1 1,1 2 0,1-2 2,1-2-6,6 6 0,2-4 0,1-1-8,3-4 9,0-1 1,3 0-3,0-4 2,-2-1-2,6-1-1,-2-2-2,0-4 3,-2 1-9,-3-2-25,-1 0-30,-5-1-26,1-2-34,-2 0-58,-8 0-90,3 1-284,-3-4 126</inkml:trace>
  <inkml:trace contextRef="#ctx0" brushRef="#br0" timeOffset="18139.1984">14334 2870 86,'6'-5'129,"-2"3"-6,5-5-11,1 3-21,2 0-1,-1 0-9,7-4-19,1 2-3,0-3 2,6 1-4,2-1-14,-2-2-1,3 2 0,1-1-4,-4 3-10,3-3-4,3 3 1,-2-2-4,0 3-4,-3-1 3,-7 0-12,3 2-33,-5 0-12,-2 3-15,-4-2-16,1 2-22,-3 0-75,-4 0-178,-1 1 78</inkml:trace>
  <inkml:trace contextRef="#ctx0" brushRef="#br0" timeOffset="18779.0481">14416 2994 12,'13'-2'93,"-3"-2"0,3 0-1,-4 1-19,7-3 5,0 2-7,3-2-14,-4 1-1,5 1 8,0-2-25,0-2-8,6 0 7,-1 4-3,5-4-12,-11 5 0,2-4 0,2 0-18,-4 2-40,-1-1-19,0 0-83,-9 1-147,4 2 66</inkml:trace>
  <inkml:trace contextRef="#ctx0" brushRef="#br0" timeOffset="35812.0095">2519 9331 23,'-3'-6'81,"0"0"-7,2-1-10,-2-1 12,3-1-28,3-1-1,-2-1 0,7-3-7,0-3 0,3 2 0,-1-2-1,8-2-5,1 1-1,2-2-10,4-1 12,2 2-20,0-2 2,1-1 1,4-1-2,0 1 0,9-5-1,-10 6 0,13-5-7,-12 6 5,0-2-7,0 1 2,-2 1 2,1 0-9,2-1 8,1 1-9,-1 1 8,4 0-4,-5 5 10,4-3-8,-2 0-1,2 0 4,0 2-4,0 0 0,-1 1-9,15-3 12,-14 5-12,1 0 6,0 1-3,1-1 3,-1 1-4,3 1 2,-4 1-4,1-1 9,0 3 2,-1 0-8,1 0 1,-3 0 1,6 2-5,-4 0 9,4-1-8,-3 1-1,-2 5 6,1-1-1,-2 1-5,1-1 2,0 2 1,-5 0-8,2 2 2,-3 0 1,1 1-2,-5 1 12,5 0-5,-6 3-9,-2-4 14,6 1-4,-7 2 4,0-2-5,1 2-2,-3 1-4,0 0 15,0 1-2,-1 0 2,4-1-20,-4 4 10,0-3 3,-3 3 2,4-2-3,-2 2 2,2 2-18,-4-1 17,7 3 3,-1 0-3,-4-4-1,0 3-2,1 2 7,5 0-4,0 1 2,0-1-6,-1 0 12,0-1-2,0 0-6,-5-4-1,6 4 6,-4-3-3,0 3-4,-1-3-4,-1-1 1,-2-1-1,1 2 5,-1-1 1,-3 3 1,2-3 2,-3 3-2,0 1-4,-3-4 7,1-2-6,-1 5 1,-1 4 4,-1-5-1,-2 1-3,2 1 1,-3 0 4,1 1-7,0 0 5,0 0 5,1 0-5,-1 1-2,-3-2 3,3 0-2,0 1-2,0-3 0,-3 3 5,5 0-10,-2 0 8,0-2 3,0 1-4,0-4 3,-1 3 0,0 2-4,1-1-1,1 1-5,-5 1 8,4-2 5,-4 1-2,1-2-5,1 4 6,-2-2-17,0-2 10,0 1 2,2 0-2,-4 1 6,0-3-6,1 1 6,-2 2-10,2-1 0,-4 1 6,0 0-2,0-2 21,-3 2-19,3 1-6,-5-1 2,-2 6-3,2-6 4,-2-1 7,-1 9-4,-2-2 1,0-3 2,-2 0 2,2 3-3,-4 0 5,-1-4-6,4 3-6,-3-3 14,0 2-5,-3-1 4,-2 0-14,-1 0 3,-1-2 3,-3 4-1,-1-2 4,-2 1-4,-1 0 6,-8 4-3,10-6 0,-3 2 6,0-3-1,-13 6-6,14-7 2,-13 8 0,10-11 8,-11 8-12,11-6 9,-10 2-19,10-4 16,-1-2 3,-10 5-4,10-2 1,-10 2 2,8-5-2,2 0 1,0-1 6,0 0-5,-3 0 7,5-2-4,-5 0 4,3-1-2,-1-1 10,1-1-3,-3-1 7,3-5-13,0 3 6,0 1-2,-2-3-3,1-2-3,0 1-2,1-4-2,1 0 7,-1-1-5,0-2 0,-2-2 1,-9-3 4,8 3 5,3-3-6,0 2-3,-1 1-7,1-5 1,-9-2 1,10 4 6,0-2-7,1 1 7,-1-3 7,0 1-5,3-2 10,-2 0-6,-1 2-4,2-2-2,1-2-3,3 0 2,0 0-1,2-1-5,2 1 3,2-3-2,-1-2-3,4 0 3,0 0-1,1-5-2,3 2 4,1-2-11,3-1 8,4-1-2,-2-1 0,5 2-2,1-1-1,4 1 7,0 3-8,2-2 3,0 4-5,2-1 4,3 0-1,-2 1-2,1 6-2,0-5 1,3-2-3,2 2 4,-1 0-6,3 0-8,0 3-4,-2 3 4,4-4-3,1 2-24,-4 4-13,4-1-7,0 4 3,1-2-17,4-3-4,-5 6-21,4 2 1,-5-1-95,3 0-211,-2 4 94</inkml:trace>
  <inkml:trace contextRef="#ctx0" brushRef="#br0" timeOffset="39996.4016">12088 9053 64,'-7'-7'85,"-2"2"-8,-1 3-4,4-5 8,-4 2-12,1 2-12,0 0 2,-2-2-12,4 1 3,-2 0-10,-3 0 2,3 2-4,-2-2-10,-2 1 4,3 1 3,-2-1 3,-3 1-9,3 1-2,-5-1-4,2 0 7,2 0-4,0 2 2,-6-3 0,4 3 6,-2-2-17,4 1 2,-2 0-2,-2 1 5,-1-3-5,-1 3-2,7 0-2,-1 0-9,0 2 7,1-2 2,-3 1-1,0 0-1,-2 0-1,0 1-1,-1 1 1,5 1-7,-4-2 11,-2 3-10,0-2 0,0 1-2,1 0 10,1 0-11,-3 1 4,0 0-5,1 2 8,1-2-3,-2 2 7,-1 0-7,2 3 0,2-3 4,-7 4-4,8 0 3,-3 0 0,2-1-6,2 2-2,-2 1-5,3-1 9,1 1 12,-1 0-8,5 4 8,-1-2-9,-1 0 5,5 0 0,-1 1 1,0 1-2,1-2-6,6 2 6,-4-5-2,1 4 1,1 2-2,2-1 4,0 0-1,-2 0 2,4 2-5,-2-2 0,2 0 3,-2 1-7,3 0 2,-2 1-2,0-3 2,3 2-3,-1 1 5,-1-2-5,2 0 5,1 1 0,-2 0-1,-1-2-5,1 0 13,1-1-9,-1 2-2,1-3-3,-1 1 2,-1-1-1,2-2 0,-1 1 4,-1-1-5,0 0 1,1 0-3,1 0 3,1 4 2,2-5-1,-6 1 2,4-1 1,-1 2-2,1-3-3,-1-1-1,2 5 12,4-1 0,-4-2-7,3 2 7,0 1 1,-3-6-6,4 1 1,-1-1-2,2 4-1,2 0 1,-4-4 1,8 2 1,-3 1-3,-1-4 2,1 3-3,2-1 0,0-1-3,2 1 7,-4-2-1,5 0-3,-1-1-1,-2 1-1,3 0 7,0 0-2,0-2-5,0 1-1,-1 0 1,1 0 1,-2-1 1,2 1-2,-2-3-1,-2 1 4,0-1-5,-2 3 3,0-5-1,0 2 1,3 1-3,-2-3 2,-1 1 2,5 1 2,-3-1-6,0 0-1,-1 1-1,4-2 4,-6 1-5,3-1 6,-3 2-3,1-1 1,4-2 2,-5 0-5,3 0 0,-1 0-3,-1 0 7,-2 0 2,5 0-3,-3 0 4,0 0-3,2 0 0,-1-2-3,-2 0 3,4 0 2,-6 0-5,3 2 2,-1-1-6,3-2 3,-1 1 4,-6-2-2,5 0 3,1 2-3,-2 0 1,1-2 2,-2 0-9,1-1 10,2 1-9,-3 1 6,2-2 1,-3 1 1,2-2-2,0-1 0,-2 0 1,-1 2 0,1-2 1,0 0-7,0-3 4,0 3-4,-3 0 3,0-3 0,-1 0-1,4-4 3,-7 4-1,5-4 3,0 1-5,-2-1 1,3 0 6,-4-1-3,0-2-3,1 2 3,-1-4 1,-2 2-3,3 0 2,-3-1-4,0-2 2,0 2-2,2-8 1,-4 2-1,2 0-2,-3-4-3,2 6 5,-2-6 2,0 2 1,-2-1-3,2 0 3,-2 1-3,1-1 1,-3 4-3,4-4 5,-4 2 4,2-1-4,-2 6 3,-3-4 1,1 5-5,-3-6-2,3 7 2,-6-4 3,0 6-6,1 0 2,-4 1-4,-7-1-11,0 3-10,-4 1-22,-4 6-26,3-2-27,-1 3-45,-4 1-117,3 3-285,-2 1 127</inkml:trace>
  <inkml:trace contextRef="#ctx0" brushRef="#br0" timeOffset="42980.5847">6633 9595 61,'0'0'88,"20"-2"-9,-12-1-4,1 3-7,1-2 0,1 1-12,0-1-5,3 0-7,4 0-4,-3-1 2,2 1 1,3 0-10,0-2-7,2 2 0,5-2 0,2 1-8,-8 1 10,8-1-1,1 1-10,-1 0-4,0-3 4,1 2-8,2 1 5,-2-1-6,-2 1 3,-1-3-11,3 4 9,-1-2 6,-2 0-7,9 0-4,-8-1 4,2 1 0,1 2 5,4-3-11,0 3 12,3-4-11,-1 2 7,2 0-2,-3 3-3,19-5 0,-17 3-9,1-1 9,3 3-6,-3-4 6,12 1-2,-11 1 1,12 0 3,-16 1-3,3-1-1,-1 0-2,0 2 1,-3-3 1,5 1-9,-2 1 1,-2 1 9,3-2 1,-2 0-3,2 2 0,-2 2 5,2-2-7,-2-2 2,2-2-2,0 4 2,1 0 1,-4 0-3,3 0 3,1-1 3,-2 1-1,-1 0-7,2 0-6,-1 0 13,-2-2-2,2 2-1,-2 0 1,0 2 5,2-4-18,-6 1 14,1 1 0,1-1-4,2 1 3,0-1 4,0-1 0,0 1 1,-5 1 1,4-1-1,-2 1-14,2 0 11,-2 0-1,1 0 13,3-1-15,-3 2 8,3 1-4,-4-3-4,2 0 4,-2-2 2,-2 3-3,0-1 0,-1 2-2,-3-3-4,1 4 1,-5-2 5,0 0 6,-3-2 0,8 2-13,-6 0 3,-1 0-1,0 0 4,9 0-1,-9 0-1,2 0-2,7-3 0,-12 6 5,5-3 4,-4 0 3,4 0-9,-1 0 5,4 1-6,-4 0 3,6-1-2,-1 2 6,-1-2-9,2 0-2,1 1 10,-9-1-5,11 0 0,-1 1-15,-2-1 13,-5 0 1,2 0 4,-4 0-6,2 0 6,-3 1-4,1 1-4,-1-2-1,0 0 6,-2 0-10,3 1 12,-4-2-2,3 1 1,-1 0 4,0-2-4,0 4-3,-1-2 6,0 0-7,1 0 5,2 0-4,1-2-7,-3 1 4,1 0 1,1 1 8,-1 0-9,-1 0-4,2-1 10,0 1-7,-3-2 8,3 2 0,-4 2-3,3-4 0,-2 1-2,1 2-2,-1-2 5,1 1-6,-1 0 19,0 0-17,1 0 2,-3-1 3,3 1-5,0 0 1,-4 0-9,-2 0 8,-1 0 0,2 0 5,-2 0 4,1 0-3,0 0-7,0 1-4,2-2 1,-3 2 10,-1-1-3,1 0-2,4 0-2,-5 1 0,3-1 1,-1 0 7,0-1-2,-2 1-2,2-1 0,1 1-5,-2 0 6,2 0-6,-5 0 9,1 0-4,2 0-4,-2 0 3,-1-3-5,1 3 7,1 0-3,0 0 2,1 0-1,-1 0 1,-1 0-10,2-2 10,-3 4-4,4-2 8,-3 0-6,2 0-1,2 0 0,-4 0 3,2 0-1,-2 0 1,-1-2-1,4 1 2,-4 0-2,1 1 5,-1 0-3,2-1 3,-2 1 1,-2-2-7,1 2 0,0-1 3,-8 1 0,10 0-6,-1 0 6,-1 0-3,-3 0-2,4-1 9,-1 1-7,-3 1 3,-5-1 12,13 0-1,-8 0-9,4-1-5,-3 2-5,-1-1 5,2 1 5,-7-1-6,12 0-1,-7 0 8,-5 0-3,8-1-5,-8 1 4,8 0 1,1 1-1,-9-1 6,9 0-4,-5 2 7,-1-1 0,-3-1 0,14 0-12,-9 1 1,1 0 3,-1 1 7,3-2-10,-8 0 5,10 0 4,-7 0-1,-3 0 4,12 0-7,-12 0 14,11 0-3,-5 0-11,-3 0 14,-3 0-8,9 0-1,-9 0 3,9 0 0,-9 0 5,10-2-5,-10 2-1,8 0 0,-3 2-1,-5-2 0,10-3-4,-4 2 4,-6 1-2,10 1 1,-5-1 0,-5 0-8,10 0 4,-10 0 8,8 0-12,-2 1-3,-1-1 2,-5 0 5,10-1-5,-4 2-1,-1 1-7,-5-2 10,8 0 2,-5 3-3,-3-3 1,0 0 1,10 0-7,-7 1-3,-3-1 5,6 1 2,-6-1 0,0 0 2,0 0-3,7-2 2,-7 2-4,0 0 0,0 0 11,6 2-10,-6-2 3,0 0-3,2 3 1,-2-3 1,0 0 1,0 0 8,0 0-9,0 0 2,0 0-3,0 0 0,0 0-2,0 0 9,0 0-4,0 0 2,0 0-1,0 0 5,0 0-1,0 0 1,6 1-10,-6-1 13,0 0-5,0 0-3,0 0 4,0 0-3,0 0-1,0 0 4,0 0-2,0 0 2,0 0 4,0 0-2,0 0 7,0 0 0,0 0 1,0 0-2,0 0 4,0 0-1,0 0 2,0 0 4,0 0-4,0 0-1,0 0 0,0 0-2,0 0-3,0 0 2,0 0-3,0 0 0,0 0-2,11-4 0,-11 4 0,0 0-5,8-1-2,-8 1 0,0 0 3,7-1-1,-7 1-2,8 0 2,-8 0-4,5 0 3,-5 0-2,0 0-1,8-3-6,-8 3 5,8 0 3,-8 0-2,6 0-1,-6 0 1,7-2-3,-7 2 3,6-1 0,-6 1-3,9 0-2,-9 0 4,8-1-1,-8 1 1,7-1-1,-7 1 1,5-2 1,-5 2-4,0 0 1,0 0-2,8 0-7,-8 0 10,0 0 4,10 2-5,-10-2 1,7 1 1,-4 0 0,-3-1 0,0 0-4,10 0 3,-5 1-3,-5-1 3,11 0-3,-5 2 2,-6-2 3,6 0-3,-6 0 0,5 0 2,-5 0-3,5 3 0,-5-3-5,0 0 5,0 0 3,7 0-1,-7 0 0,0 0 2,0 0-3,0 0 1,5 1-2,-5-1 3,0 0 1,0 0 1,0 0-6,0 0 3,0 0 4,0 0 0,0 0-3,0 0-2,0 0 3,4 1 1,-4-1 0,0 0 0,0 0 0,0 0 1,0 0-6,0 0 3,0 0 3,0 0-3,0 0 3,0 0-1,0 0 0,0 0 0,0 0-1,0 0-2,0 0 0,0 0-2,0 0-4,0 0 5,0 0 0,0 0 1,0 0-3,0 0 4,0 0 0,0 0-3,0 0 2,0 0 0,0 0 0,0 0 1,0 0-2,0 0 1,0 0-1,0 0 3,0 0-2,0 0 1,0 0 0,0 0-3,0 0 4,0 0 0,0 0-2,0 0 1,0 0 0,0 0 0,0 0-1,0 0-1,0 0-2,0 0-16,0 0-25,0 0-21,0 0-21,0 0-19,0 0-2,0 0-10,0 0-13,0 0-25,0 0-138,0 0-314,-20-1 139</inkml:trace>
  <inkml:trace contextRef="#ctx0" brushRef="#br0" timeOffset="44928.969">8124 11096 1,'18'0'100,"0"-6"-13,1 4-5,0-2-14,1 0 9,0 0-14,1 0 2,-1 0-9,-1 0 1,0 2-10,1-2 5,-2 2-5,-1-3-1,-3 4-5,-3-2-4,0 2-1,-5 1-11,2-2-1,-3 2-2,1-1-5,-6 1-1,14 0 1,-14 0 13,6 0-17,-6 0 1,7 3-8,-4-2-22,-3-1-3,5 4-12,-5-4-23,0 6-5,0-6-103,-5 5-174,1-3 77</inkml:trace>
  <inkml:trace contextRef="#ctx0" brushRef="#br0" timeOffset="45868.6363">7843 11090 2,'-4'-4'119,"4"4"7,-3-3-15,3 3-8,-2-3-3,2 3-4,0 0-14,0 0-4,-5-4-6,5 4-15,0 0-5,0 0-2,0 0-7,0 0-1,0 0-8,-2 14-1,1-8-1,1 0 6,0 2 6,0 1-2,-1 3-4,0-1 0,1 2 1,0 0-5,0 2 4,0-2-10,2 2 3,-1-1 0,1-3-3,-1 1 7,5 0-13,-2 0 0,0 0 1,0-4 0,1 4 1,1-6 0,2 2 0,0-3-2,1 1 16,1 0-4,-1-4 0,-1 1-2,2-1-4,1-2-3,1-1-2,2-1 0,-1-2-2,2-1 0,3-2-1,-2 2 2,0-6-5,2 2-2,-2-3-2,6-1 1,-3 0-4,2-4 2,-1 3-2,2-5 0,-4 1-2,1 0 1,1 0-3,-6 2 1,4-1 0,1-1-4,0 1 3,-4 4-3,1-1-1,0 0 1,3 2 2,-3 1-5,0 0 1,-1-1 2,2 0-1,0 4-1,0-4-1,1 0 1,-3 5 1,1-3-4,-2 0 4,1 2-1,-3 3-2,4-4 1,-4 3-3,-2 1 4,3 0 0,-5 2 1,5-3-4,-4 2 2,2 0 0,-1 0 2,-1 0 2,2 0-2,-3-1-3,-1 3 1,-1-1 0,0 1 4,-2 1-3,2 0 6,-3-2 6,-3 3 3,6-1 3,-6 1 1,4-2-3,-4 2 9,0 0-8,5-1-2,-5 1 0,0 0 1,0 0-1,0 0-1,0 0-6,0 0 2,0 0 0,0 0-2,0 0 2,0 0-8,-17 3-23,10 1-23,-2 0-31,-1 0-26,-2 2-28,-1-1-25,-1 1-53,-2 0-116,2 1-348,0-1 155</inkml:trace>
  <inkml:trace contextRef="#ctx0" brushRef="#br0" timeOffset="46929.3918">13060 9893 88,'1'-5'253,"-2"0"-17,1 0-22,0 5-22,0-6-19,0 6-18,0 0-13,0 0-16,0 0-14,0 0-10,6 11-15,-4-1-4,0 3-5,2 2-10,-1 3-4,-1 1-8,2 0-5,1-2-6,-1 3 0,0 6-5,-3-6-4,0-2-8,2 2-36,-3-3-27,3 1-25,-2-1-31,-1 0-38,1-2-33,-1 0-170,0-5-359,1 2 159</inkml:trace>
  <inkml:trace contextRef="#ctx0" brushRef="#br0" timeOffset="47336.4416">13308 9907 145,'0'-8'222,"-1"3"-9,1 1-12,0 0-24,0 4-15,-2-5-17,2 5-15,2-7-10,-2 7-14,0 0-10,0 0-14,0 0-6,0 0-8,0 0-7,-12 9-3,8-2-7,-1-2-5,-1 2-5,-2 1-3,-2-1-4,-2 0-3,2 5-3,-4 1-2,0-3 6,5-2-11,-4 2-2,2-5-2,0 2-2,1-2-2,-1 1 0,1 1-5,5-3-5,-2-1-2,2-2 2,2 3-1,-3-4 1,4 4 2,2-4-5,0 0 2,-8 3-2,8-3 0,-3 2-3,3-2 0,-2 3 2,2-3-2,0 0 0,-1 4-1,1-4 1,2 8 2,-1-6-3,2 3 4,0 0-2,2 0-2,-1 0 3,3-1 0,0 1 3,2 2-4,1-2-1,-1 0-14,4 2-28,-3-4-26,2 2-37,1-1-39,5-1-32,-8-1-140,9 0-345,-7-2 153</inkml:trace>
  <inkml:trace contextRef="#ctx0" brushRef="#br0" timeOffset="47672.6822">13385 10069 210,'-1'-3'227,"1"-1"-20,0 4-21,0-7-18,0 1-18,6 0-14,-1 3-13,1-4-14,-1 5-10,1-3-11,4-2-8,-1 2-8,1 0-9,0 0-3,0 0-6,-2 0-7,-4 4-7,3 0-3,-4-2-3,-3 3-3,9 0-2,-9 0-4,6 5-2,-2-2 1,-3 2-3,2 2 3,-4-1-1,1 5 2,-3-2-2,2 3-1,-2-2-2,1 2-4,-2 0-1,0 0 0,-1-2-2,5 2-1,-5-2-1,4 0-2,1-1 4,-1 1-5,2-3 4,2 0-6,-3 1-3,6-3-24,-3-4-13,4 2-25,3 0-27,2-3-20,-1-3-34,2 0-29,-2 2-164,5-8-361,2 1 159</inkml:trace>
  <inkml:trace contextRef="#ctx0" brushRef="#br0" timeOffset="47964.8889">13850 9864 47,'-5'-8'242,"-2"2"-20,2 3-20,-2-1-20,-1 1-19,-1 3-16,3 0-16,-3 0-13,0 4-6,-3 1-13,3 3-9,0-1-1,0 2-14,-3 4-7,5 1-3,-3 1-6,4-1-5,-1 2-4,6-1-4,-2 2-2,3-1-9,2-5 1,-1 0-3,0 5-3,4-7-9,0 4-18,1-2-19,1-1-29,0 0-26,2 0-30,2-3-42,-2-2-41,0 1-134,1-3-343,2 0 152</inkml:trace>
  <inkml:trace contextRef="#ctx0" brushRef="#br0" timeOffset="48293.1222">13944 10033 33,'-1'-2'228,"0"-1"-9,-1-2-1,2 5-7,-2-8-11,2 7-14,0 1-17,-3-5-19,3 5-13,0 0-13,5-5-12,2 3-13,-7 2-8,13 0-10,-4 2-9,1 1-6,-1 0-7,1 1-5,-1-1-6,-1 3-5,-1-1-5,-3 0-3,2 5-5,-3-3-2,3 3-2,-4-3-3,0 0-2,0 1-4,0-1 0,-2-1-2,2 0-1,-2 1-3,-2 0 2,-2-4-2,4 2-2,-4-1 2,4 1-2,-2-2-2,2-3 1,-4 3-2,4-3 0,0 0 1,-3 2-3,3-2 0,0 0 2,-2-9-5,2 9-16,2-13-1,0 5-10,2-2-18,1-1-19,1 0-25,-1-3-2,5 3-11,-2 1-24,1-2-10,1-4-9,-1 8-20,0 0-11,0 2-124,-3-2-323,4 3 143</inkml:trace>
  <inkml:trace contextRef="#ctx0" brushRef="#br0" timeOffset="48614.3515">14211 10089 2,'0'0'245,"0"-6"-14,0 1-20,0 5-22,3-7-17,1 2-16,-2 4-17,1-3-12,0 3-13,-3 1-10,9-4-11,-5 4-9,-4 0-11,9-1-5,-9 1-9,8 1-4,-3 3-9,-2-3 0,2 4-5,-1 1-7,-1 0-3,-3 2-4,2 1-1,0 0-1,-2-1 0,0 0-4,2-1-3,-2 1-3,0 1 2,0-1-4,2 0-1,0-2-3,-2-1-1,3 2 1,-1-3 2,3 0-3,1 0 1,-2 0-2,2-3-17,3 1-24,1-2-22,3-3-21,-1-1-16,1 0-22,3-1-14,1-4-12,-3 1-17,4-4-137,0-1-319,1-3 141</inkml:trace>
  <inkml:trace contextRef="#ctx0" brushRef="#br0" timeOffset="48872.5345">14638 9917 14,'0'-10'202,"3"2"6,-6 2-9,2 2-9,-2-2-8,2 4-16,-5-1-12,6 3-6,0 0-11,-17 5-8,7 2-9,4 1-11,-3 4-6,2-3-8,-2 5-9,5-2-6,-1 2-9,0 2-4,3-4-6,2 0-6,0 0-3,1-2-5,0 1-3,3 0-4,0-4-1,2 3-3,4-3-3,-2 0-6,1-2 1,2 0-2,-1-2 2,2-1-3,1-2-4,-4 0-1,1-2-3,2-1-1,-2-2 3,1 0-6,-2-4-1,-2 0-14,1-4-24,-3-2-8,0-2-16,-5-1-26,-2 0-10,-3 1-18,0 2-13,-1-1-24,-3 0-9,-1 3-8,2 3-20,-1 0-156,0-2-360,1 6 160</inkml:trace>
  <inkml:trace contextRef="#ctx0" brushRef="#br0" timeOffset="49265.813">14924 9821 40,'4'-3'230,"2"0"-21,-1-1-23,3 1-15,0 1-19,-3 0-13,4-1-13,1 2-12,-1 0-10,4 0-13,-3-2-7,-2 0-9,5 3-11,-6 0-5,1 0-6,5 0-6,-4 0-2,0 0-5,-1 0-4,3 3-5,-5-3 0,3 1-3,1-2-5,-1 1 1,-9 0-5,8 1-1,-3-1-3,-5 0-1,10 2 0,-10-2 1,6 3 2,-6-3 0,2 0-3,-2 0-8,0 0-1,0 0-2,1 5 4,-1-5 3,-5 7 10,-1-2 5,-2 3 0,2-1 6,-3 7 6,-1 0-7,-3 1-1,3-1-2,-3 3-2,3-2 2,-1 2-8,-2 0 0,3-1 2,0 0-4,0 0-2,2 1-3,2 0 6,-1-6-16,1 4-32,2-3-22,1-1-19,1 1-26,-2-1-30,4-3-39,0 4-52,0-5-118,-1 0-364,1-1 161</inkml:trace>
  <inkml:trace contextRef="#ctx0" brushRef="#br0" timeOffset="49799.1922">13423 10790 140,'0'0'234,"-1"-5"-15,1 1-20,0 4-16,-2-3-12,2 3-11,0 0-19,0 0-14,-5-4-13,5 4-12,0 0-12,0 0-9,8-2-6,-8 2-11,12-3-2,-3 2-10,4 0-3,-1-2-6,7 1-2,-1 0-4,3-1-4,-2 2-22,-3-1-23,3-1-29,-1 2-35,-4-2-10,-1 3-16,-1-3-16,-1 1-34,-4 1-156,0-1-331,0 0 146</inkml:trace>
  <inkml:trace contextRef="#ctx0" brushRef="#br0" timeOffset="49996.3323">13525 10686 79,'-9'3'213,"4"-2"-17,0 2-18,1 3-16,0 1-9,-1 0-12,3 3-11,0 0-14,-1 0-10,0-1-6,0 3-14,3 0-1,-2 1-15,4 0-5,-4 4-7,4-1-3,-2-3-11,0 2-28,0-3-34,0 0-30,3 0-40,0 0-48,-2-2-159,1 0-317,1-1 141</inkml:trace>
  <inkml:trace contextRef="#ctx0" brushRef="#br0" timeOffset="50715.8442">14073 10602 95,'0'-6'241,"-3"-1"-20,1 3-15,-2-1-16,4 0-19,-3 2-17,3 3-22,0 0-6,0 0-15,0 0-9,0 0-11,-2 15-10,4-5-3,-2-1-11,-2 4-7,-2 4-5,3-1-4,-2 1-6,1 3-3,0-2 0,0 0-7,0-1-4,2 1-38,-2-2-22,0 1-32,1-3-23,-2-2-11,2 3-16,-1-5-23,2-1-4,-3-1 3,3-2 8,0 0 15,0-2 20,-3-2 12,3-2 17,0 0 24,0 0 14,0 0 25,0 0 7,6-11 14,-6 6 14,2-1 7,-1-1 5,-1-4 15,0 1-2,4 5-7,-2 0-1,2-3-6,-2-1-6,2 0-3,-1-1 5,4 0-10,-3 1-3,4-1 0,0 0-3,-4-1-8,10-2 6,-4 1-2,0 4 6,-1 0 11,0-1 3,3-2 9,-3 6 12,-2-5-1,-1 6-1,-2 2-1,3-4-11,-3 4-5,1-1-5,0 3 0,-5 0 1,0 0 7,15 7-4,-12-3-3,1 2-3,-3 2-3,3-1 1,-1 4-6,-3 0-2,0 1-2,0 0 1,0 0-2,0 0-2,0 3-7,0-4-43,0 0-23,2 0-38,-1-1-9,2-3-24,0 4-39,1-7-47,-2 2-140,3 0-376,1-4 167</inkml:trace>
  <inkml:trace contextRef="#ctx0" brushRef="#br0" timeOffset="51260.2322">14374 10747 140,'6'-9'206,"-2"3"-15,-2-1 12,5-1 9,-3 2-13,0 0-22,-1-4-15,-1 5-8,0 1-11,1 3-19,-1-2-8,-2 3-15,8-5-11,-3 4 1,-1-1-14,-4 2-5,12 2-12,-10 0-9,6 1-2,-5 1-7,-1 0-2,2 1-4,-1 0-5,-1 1-3,2 2-1,-1 2-3,-1-1-1,2 0 2,0 0-7,0-2 1,0 0-5,-2 0 0,1-2-3,3 0 0,-3 0 0,4-1-5,0-1-10,1-3-9,2 1-8,4-2-5,-1 1-9,5-5-2,-1 0-12,1-2-3,1-5 1,-3 2-1,9-5-3,-5-1-10,-5 1 10,4-4 4,0-3 3,-6 0 6,4 1 3,-7 4 8,-2 0 31,0 1 16,-3 2 2,0-2 28,-4 3 15,-1 1 3,0 3 4,-4-1-4,3-1 9,-1 5 10,0 1-7,1-2-3,0 3-11,-1 1-8,2 3 0,-2-4-9,2 4-4,0 0-4,0 0-2,0 0-9,0 0 0,-12 9-3,8-4-4,1 1 2,0-1-2,1 3-3,0 0 4,2 1-6,-4 0 0,4 3 0,0-3-4,0 2-3,0 1-1,3 0 1,-2-2 1,1 2 2,3-2-7,-2 2 0,-1-1 1,4-1-2,-2 1 2,-1-5-2,0 6 4,4-5-1,-1 2-4,-2-4 0,0 1 5,1-1-2,0 2-1,-2-2 4,2-3-5,-4 1 4,3 2-4,-3-3-1,2 2-2,-3-4-1,0 0-1,-8 3-17,2-2-13,-4 1-8,0-2-8,0 0-13,0 0-18,-2-2-21,1 1-21,2-1-29,-4 0-22,4-4-39,2-1-207,0 2-455,-2-4 202</inkml:trace>
  <inkml:trace contextRef="#ctx0" brushRef="#br0" timeOffset="51564.5309">14983 10460 229,'4'-3'220,"0"2"-22,0 0-20,-4 1-10,7 0-11,-2 4-7,-3 1-11,0 0-15,4 4-6,-5 1-16,0 0-7,-1 2-9,-1-3-10,2 1-7,-1 1-7,0 0-5,3-1-5,-2 0-8,4-2-3,-4-2-4,2 1-1,1-2 3,-1 0-10,1 0 4,1-2-9,2-1 0,2 0 0,-4-4-6,5 0 0,-3 1-1,1-4-3,-3 0-2,5-2-1,-5 0 1,3-3-2,-2 0 1,-1 0-11,0-6-6,-4 1-17,2-2-14,-6 5-5,2 0-13,-2-2-2,-1 2-11,-3 2-17,2 0 2,-5 2-12,3 2-5,-1 1-25,-2 0-17,3 4-30,-2-3-102,1 3-298,2-2 132</inkml:trace>
  <inkml:trace contextRef="#ctx0" brushRef="#br0" timeOffset="51914.3653">15344 10401 118,'3'2'211,"0"3"-4,3 1-8,-4 0-6,0 3-12,3 0-15,-5 0-14,-2 3-13,-1-2-9,-1 2-13,2 0-10,-2-2-10,1 2-7,-2 0-7,1 0-7,2 0-9,-4-2-10,4 0-6,-1 1-3,3-3-6,-5-1-3,4 0 4,0-1-10,1 1-2,1-3 2,0-1-7,4-1-2,-5-2-1,10 5 1,-7-6-4,-3 1-1,18-4-3,-6 0-1,-1-1-3,-3 2 6,3-1-9,-2 0 0,3 0 0,-3 2-4,-4-1 1,3 3-1,-3-1 1,2 1-3,-7 0-3,12 1 1,-7 1 1,-1 0-1,0 2-2,-2 1 3,2 2 0,-1-2-1,0 1 1,-2 1-1,2 3-2,-1-4-32,0 4-38,0-2-43,1 4-49,-1-4-41,-2-1-194,2 0-430,0 0 190</inkml:trace>
  <inkml:trace contextRef="#ctx0" brushRef="#br0" timeOffset="52390.7036">13349 11400 96,'-1'-4'216,"1"4"-18,0 0-20,4-6-21,1 4-14,3-1-14,1 1-13,2 0-12,3 0-11,2-1-3,4 0-15,1 1-8,6-2-4,1-1-12,-2 3-24,-6 0-37,2-2-15,-4 1-32,4-1-34,-5 3-33,-2-3-126,2-1-270,-4 3 120</inkml:trace>
  <inkml:trace contextRef="#ctx0" brushRef="#br0" timeOffset="52612.8618">13456 11229 76,'0'0'194,"-10"0"-25,6 2 3,0 3-11,-1 2-14,0 0-14,0 3-5,2 2-15,-3 2-10,2 1-16,0 2-2,4-3-9,-3 4-7,3-1-2,0-5-12,-4 5-4,2 0-15,2 0-29,0 0-22,0 4-20,2-4-14,-2 0-27,4-1-54,-4-4-141,0 1-293,5-3 129</inkml:trace>
  <inkml:trace contextRef="#ctx0" brushRef="#br0" timeOffset="52992.131">14171 11164 145,'-3'-6'190,"2"4"-9,-4-1 1,1 1-17,0-3-12,-1 3-12,-1 0-15,-2 0-12,-1 1-4,1 2-7,-5 2-10,3 1-8,-3 2-5,3-2-8,-3 7-6,-1-1-6,1 1-11,0 1 4,1 1-5,-1 2-4,4-1-5,3 3-7,-1-4 0,2 3-3,-1-1-4,4 0 1,2-4-3,0 2-3,2-2 1,1 4-3,5-5-10,0 1-18,5 0-16,-1-5-24,3 2-11,3-4-27,-1-1-19,5 0-16,1-3-21,3-3-7,-3 0-145,2-3-320,2-2 142</inkml:trace>
  <inkml:trace contextRef="#ctx0" brushRef="#br0" timeOffset="53550.5282">14339 11336 184,'17'-11'66,"1"0"4,-4 2 21,0-2 17,-6 3 2,-2 3 28,0-1 8,-3 0-1,-1 5 2,1-4-9,-1 2-11,-2 3-11,0 0-7,0 0-10,-16 2-3,10 0-5,-2 3-7,-3 2-8,0 2-7,-2-1-5,2 2-6,3-2-6,-1 3-6,0-3-6,0 1-5,3-1 0,-1 0-4,4 1-4,0-2-3,-1 1-17,4-4-9,0 2-6,0-2-6,4-1-6,-1-1-7,0 1 0,4-3-7,-7 0-2,15-3-1,-5 1 3,1-1 9,1-2-1,0 0 2,-1-2 3,0 2 7,-1-2 0,-1 3-1,1-1-3,-1 1 8,-2 0 2,-1 3 0,-1-2 5,-1 1 5,1 0-9,-1 0 1,-4 2-1,7-1 3,-7 1-3,0 0 3,10 4-2,-10-4 1,4 2 7,-4-2-6,2 5 5,2-2-1,-3 0 0,1 1 3,-2-2-3,0-2 1,6 3 2,-3-1-5,1 1 2,1-1 6,0 1-2,0-2-4,3 2-4,0-3-7,-1 0-8,-7 0-3,13 0 6,-6 0-1,2-3 0,-3 2-8,2-2-2,-1 1 4,2-5 4,-1 1-4,0-1 6,-3 0 0,4-3 3,-3 1 3,0-6 12,-2 2 3,1 1 16,-2-5-5,2 0 10,-2 1 34,-3-1 0,0 3 10,0 0 5,0 2 2,0-1 17,0 3 0,0-2-7,0 1 3,-3 2-2,2 3 1,1-2-4,-3 4-12,3-1-8,0 5-7,-1-3-6,1 3-5,0 0-4,0 0-3,0 17-7,0-8-2,1 3 8,2-3-3,-3 6-15,0 1-1,1-4-3,2 2 2,-3 0-1,5 1-2,-1-1-10,-1 1-30,3-5-25,-3 6-27,-1-4-31,1 1-29,-1-1-34,-1-1-22,0-4-40,-1 4-190,0-4-458,0-2 203</inkml:trace>
  <inkml:trace contextRef="#ctx0" brushRef="#br0" timeOffset="54008.8596">14689 11242 118,'2'-4'138,"-2"-1"-12,3 1-12,0 1-14,3-2-6,-1 1-8,5-1-15,2 1-3,-2 0-6,3 0-2,5-2-20,-1 1-8,1 1-4,1-1-5,-2 1-1,2 1-8,-7 1 0,5-4-4,-4 5 5,-1 0 0,-1 0-7,1-3 0,-6 4-6,1 0 2,-7 0-1,9 0 1,-4 3 12,-5-3 12,4 3 9,-4 1 3,0-4-1,-4 8 5,-1-2-1,0 2-7,-1-1 1,1 3-1,-4-3-5,4 2-6,-1 1 0,3 0 1,-1-1-6,2-1 0,-4 1-3,2-1 0,4 0-2,-2-4-2,1 5 1,1-4-3,1-2-4,1-1-9,-2 1-8,4 0 4,-4-3-5,10 4 1,-10-4 1,13-4 1,-6 0 1,1 1-2,1 0 2,-1-3-1,2-2 1,-1 4 5,-1-2 4,-1-1 6,-3 3 12,3-2 10,-5 3 12,2-2 1,0 3-3,-1 0-2,-3 2-6,2-4-6,-2 4 2,0 0-6,0 0 4,10 5-6,-10-5-3,3 5 0,-3 0 0,1-2-4,-1 1-2,1 2 1,-1-2-3,2 2-7,-2-5-41,1 3-33,0 0-21,-1-4-21,3 4-50,-1-1-132,-2-3-320,8 2 142</inkml:trace>
  <inkml:trace contextRef="#ctx0" brushRef="#br0" timeOffset="54231.0155">15148 11056 130,'0'-5'236,"-2"1"-22,2 4-23,0-4-19,0 4-14,0 0-14,0 0-15,2 13-16,0-8-7,-2 2-8,2 4-12,0 0-8,2 1-8,1 4-8,1 0-3,-3-2-5,3 1-3,1 1-7,-6-1-28,5 1-28,0-1-29,-3 0-37,0-4-28,1 6-36,0-6-164,-2-1-331,1 2 147</inkml:trace>
  <inkml:trace contextRef="#ctx0" brushRef="#br0" timeOffset="54591.8992">15393 11211 167,'2'-3'238,"0"1"-13,-2 2-16,1-6-26,-1 6-15,3-3-19,-3 3-18,0 0-11,0 0-13,0 0-8,0 0-15,5 10-4,-4-7-7,2 1-8,-3-1-6,5 1-8,-1 1-13,-3-2-7,7 1-14,-3-1-6,0 1-10,0-1-7,2 0 0,-1-2 1,-1 0 1,4-2-4,-2 2 3,-7-1 1,12-2 5,-7-1-7,2 2 4,-3-3 1,0-1-1,-1 1 2,1-2 5,-1 0 6,-2 1 7,0 1 8,-1 0 12,3 0 7,-3 4-3,1-7-3,-1 7-5,0-3-4,0 3 0,0 0-8,0 0 3,0 0-4,0 0-5,-6 12 0,4-5 0,-3 1 1,3 1-6,-1 3 2,1-3-4,-2 1 2,3 2 0,-2-1-5,2-1 5,-1 3-1,2-3 1,-1 1-3,-1 0-28,2-2-32,-1 2-20,1-2-33,-1 3-32,2-5-33,-1 0-206,0-1-407,1 0 180</inkml:trace>
  <inkml:trace contextRef="#ctx0" brushRef="#br0" timeOffset="54985.76">15853 11028 45,'0'-3'134,"0"3"-13,0 0-10,0 0-13,0 0 1,0 0-11,-11 8-8,8-1-1,-6-3-8,0 3-2,-6 3-4,1 0 0,1-2-5,1-1-1,-1 3-10,3-1 1,2-1-3,0 1-7,-2-3 1,4 5-3,-1-6-1,2 2-10,1-2 4,1 0-5,1-1-5,1 2 3,2-2 0,2 0-3,0-1 2,4 0 2,1 2-7,1-3 5,5 2 1,-4-3 0,-1 3 2,4 1-5,-3-2 0,2 0 2,-3 2 1,1-1-1,2 1-2,-5-1 0,0 1 4,1 0-3,-2-2 0,-5 1 3,3 0-4,-4 0 3,0 1-3,0 3-3,-4-4-5,-3 1 6,-1 3-1,-1-4-2,-4 1-8,3 2-23,-3-2-20,1-3-23,2 3-25,-4-3-22,5 1-22,1-3-184,1-3-338,1-1 150</inkml:trace>
  <inkml:trace contextRef="#ctx0" brushRef="#br0" timeOffset="55225.9339">15977 10864 83,'5'0'202,"-1"-1"-7,-4 1-12,9 5-11,-7 1-8,1-1-9,0 5-13,1-2-13,1 4-11,1 5-6,-1-3-10,-1 3-6,1 1-12,-1 1-8,-3-1-9,1 0-2,0-1-8,2 3-8,-3-3-3,-1 0-1,3 0-2,-2-1-23,-5-6-41,4 2-27,-3 1-39,1-2-31,-2-1-40,0 0-172,1-4-356,-4-3 159</inkml:trace>
  <inkml:trace contextRef="#ctx0" brushRef="#br0" timeOffset="55462.0987">15977 11021 102,'18'-11'122,"9"0"-11,-8 1-18,8 2-42,-3-1-56,-4 4-74,-1-2-87,-3-1 39</inkml:trace>
  <inkml:trace contextRef="#ctx0" brushRef="#br0" timeOffset="57574.1815">20612 7669 200,'-5'-6'213,"1"0"-9,-2 0-4,3 1-6,-1 2-8,2-1-12,-1 0-14,3 4-22,-2-6-5,-1 5-12,3 1-13,0 0-13,5-8-8,4 5-10,1 2-10,12-2-9,6 1 1,3-1-10,3-1-5,2 0-1,0 3-7,2-2-4,-1-2-2,-1 3-6,0-1-2,0-1 2,-1 4-3,-3-4-6,-4-2 1,2 4 0,-13-1-2,0 1-2,-5 0-4,-4 2-9,-1-2-15,-2 2-19,-5 0-4,0 0-10,0 0 1,0 0-6,-38 1 3,6 2 1,-1 2 7,-20-3 4,-2 5-5,-1-3 10,0 4 4,-1-3-1,-2-1 0,0 4 8,0 1 0,4-5 12,-1 4 6,4-1 2,13-3 8,2 2 8,5-1-5,3 1 1,8-1 0,5-2 2,0 2-6,5-1 3,2-1 0,5-3-3,2 3 5,2-3-1,9 6 2,3-6-3,10 0 3,13 0-5,16 0 2,6-6-1,5 7 1,-1-8-4,5 2 3,25-3-3,-28-1 2,-2 2 0,3-2-2,1 1-4,-4-3-1,-4 0 5,-7 4 1,-15 3 1,-3-4-6,-5 3 3,-8 1 3,-6-1-4,-6 2-4,-3 0 1,0 1-2,-4 2 5,0 0-4,-19-7 1,2 6 3,-11 2 0,-2-2-5,-7 0 3,-3 1 0,-11-3 2,-3 6-8,14-2 7,1 4-1,6-2 1,-2 0-3,7 1-1,5-3-1,5 4 5,4-1-2,4-4 1,0 3-8,7-1 2,2 1-16,1-3-9,9 5-18,0-6-12,9 2-27,9-2-21,2-3-16,3 0-35,-1 0-134,1-5-317,1 3 140</inkml:trace>
  <inkml:trace contextRef="#ctx0" brushRef="#br0" timeOffset="59013.056">3466 8274 68,'-3'-4'107,"0"-2"2,2 0 4,-2 2-13,2 0-9,-1-1-15,1 0-4,1 0-9,0 1-4,0-1 0,0 5-11,4-6-6,-1 4 1,4-2-8,1 1 5,2-2-1,5 1-8,5-2-7,8-3-5,4 3 5,-2-2-1,2 0 2,5 3-13,-2-2 3,2 1 5,-2-1-13,1-1 5,1 1 2,0 4-2,-1-2-6,-4 0 2,-2 0 2,-2 1 0,-5 2-10,-11 2 3,-2-3-1,3 2 3,-6 1-7,1 0 2,-8 0-5,6 1 2,-6-1-1,0 0 3,0 0-4,-21 9 3,8-4-2,-5 0 3,-9 3-3,-1-1-4,-3 1 3,-1 1 4,-2 3-5,0-3 1,-3-1 0,-11 1 7,8 0-2,1-1 0,0 1-2,1-2 1,1 1 2,0-1 5,0-2 0,1 1 1,5 0 7,-2 0-13,3 1 6,9-2 0,-1 1-3,4-1 3,2-4-1,6 2-4,3-2 3,-1-1-1,8 0 3,0 0 3,0 0-4,30-4 1,-10-1 2,15-2-5,14-5-1,6 4-12,3-7-8,4 0-6,4 2-16,22-8-2,-28 8-6,-1-2-2,2 1-13,-1 1 0,-5 2 1,-2 2-7,-19 2 20,-3 3-8,-10 0 11,-3 3 5,-6-2-2,-6 1 13,-3 2 7,-3 0 4,0 0 9,-18 10 16,-1-6-1,-9 7 6,-3-1 2,-6 0-3,1-1 10,-2 3 0,2-3 3,-1 4-2,-14-1 4,12-1-4,4-1 4,-1-2 1,-3 1-4,6-2-6,0 3-3,4-3 4,1 2-2,10-3-2,-1-1 1,7-3-10,2 3-14,5-3-6,1 0-6,4-2-7,0 0-34,14 3-26,-4-3-55,12-4-156,6-1 70</inkml:trace>
  <inkml:trace contextRef="#ctx0" brushRef="#br0" timeOffset="61116.4279">9470 8065 21,'0'0'60,"-13"1"-7,13-1-7,0 0-1,0 0-2,0 0-5,0 0 0,0 0-5,0 0 2,-4-1 9,4 1 5,0 0 3,0 0-4,0 0-3,-8 0 2,8 0-10,0 0-3,0 0 6,-8-4-5,8 4-1,0 0-4,-8 0-3,8 0-2,0 0-2,-7 0 0,7 0-8,0 0-3,0 0 3,0 0-3,-8 0 9,8 0-11,0 0 1,0 0-6,0 0 7,0 0-1,0 0 7,0 0-6,0 0 14,-7-3 0,7 3-2,0 0 1,0 0 6,0 0-9,0 0 3,0 0-1,-4-1 1,4 1-5,0 0 6,0 0-4,0 0 1,0 0-1,0 0-5,0 0 8,0 0-4,0 0 1,0 0-5,0 0-5,0 0-2,-4-3-2,4 3-3,0 0 3,0 0 1,0 0-6,0 0 3,5 13-8,-3-7 10,-1 2-5,1-1 1,3 5-4,-2 0 5,2 5-1,-2-6 8,-1 5 2,5 1-14,-4 0 0,4-1 3,-3-2 3,1 1-2,2 1 0,3-2-1,0 1 0,-5-5-3,2 1 8,1-2-5,2-1 9,-1 1 2,2-1 0,2-6 3,6 1-1,0-3 1,4-1 3,6-6-5,3-2 1,0-3-8,2-5 1,14-5 1,-6-4-2,0 0 2,3-3-4,-2-1 0,3-2 2,-2-7-3,3 3 1,2-3-2,-1-2-2,-3 2 0,7 3-4,-3-1-9,-3 2 2,0 5-13,-5 1 2,-9 7-21,0 4-15,-4 1-19,-5 1-15,-4 6-11,-1 2-31,-7 0-104,1 1-255,-2 1 114</inkml:trace>
  <inkml:trace contextRef="#ctx0" brushRef="#br0" timeOffset="75057.7744">18504 12704 73,'0'0'169,"0"0"-17,-2-4-12,2 4-16,0 0-13,0 0-5,0 0-13,0 0-13,4-5-8,-4 5-1,4-2-11,-4 2 0,0 0-6,10-1-8,-5-1-2,0 1-4,-5 1 3,11 1-6,-2-1-2,-2 0 3,5-1-8,0 0-3,3 1 2,2 0-6,2-2 2,2 0-5,7 0 2,-6 0-5,9-1 4,-3 1-13,0-2 2,3-1-1,-4 3-9,1-1-7,-7 0-14,2-1-2,-5 1-3,4-1 6,-4 1-7,-7 0 1,1 1 8,-1 0-6,-1-1 7,-3 0 6,-1 2 3,1 0 0,-4-1-1,-3 2 2,0 0-2,0 0 2,0 0-2,0 0-1,0 0 1,-32 3 7,15 0-12,-1 1-4,-5-2 16,-4 1 0,-4 3 2,1 0 0,0-2 4,0 1 7,0 0-2,1-1 4,-1 0-1,1 2 4,2-3-6,7 4 7,-1-1-6,3-2 6,0-1-4,4 3-1,4-3 5,0 0-6,0 1-3,2 1-2,5-3 0,1-1-1,2-1 4,0 0 2,0 0-2,12 2 1,-12-2-10,21-2 3,-4-1 3,2-2-4,10-2 2,-2 2 3,6-4-6,2-1 8,-3 0-4,2 3 1,-2-1 0,0-1 2,1 1-11,-6-1-2,3 3-27,-2-1-26,0 1-20,-3-2-37,-4 4-37,-2-4-83,-2 6-254,-2 0 113</inkml:trace>
  <inkml:trace contextRef="#ctx0" brushRef="#br0" timeOffset="76939.7461">5821 13307 46,'-4'-2'180,"4"2"-12,-5-4-16,5 4-20,-2-3-1,2 3-18,-4-1-11,4 1-17,0 0-3,0 0-6,0 0-14,0 0 2,7-5-13,-7 5-1,10-2-4,-5 2-4,3-2-9,-1 2-3,5 0-3,0-1-2,-2-1-2,4 1 5,-2 0-6,2 1-5,0-3-2,-2 0 2,7 1 4,-6 0 2,6 0-5,-6-1 3,2 3-6,2-2 2,-4 0-5,-1 1 3,1-1-8,-3 1 4,-3 0-8,2 1 5,-3-1-1,-1-1 0,-5 2-1,8-2-1,-8 2-4,0 0 3,0 0 0,0 0 0,0 0-5,-11 10 2,5-8-2,-6 3 1,1-1 3,-2 1-2,2-1 0,-7 1 1,0 0-5,-1-1 2,0 2-2,1-1 0,-3-2 3,3 1 5,2 3-3,-2-2-4,-2-2-2,8 2 6,-2-2 1,3-2-6,1 2 3,3 0 0,3-1 0,-1-1-3,1 0 0,4-1 5,-5 3-4,5-3 5,0 0-1,0 0 0,14 2 0,-14-2 6,21-5-8,-8 3 3,6-2-1,-2-1-3,4-1 1,-1 2 1,2-3 2,-3 1-6,8 1 7,-7 0-7,0 0 3,0-1 4,-1 0-5,-1 1 1,2 1-2,-3 1 4,-4 1-6,0-1-1,2 2-6,-6-2 1,-3 3 3,1-2 3,0 2-3,-7 0 1,7 0-7,-7 0 3,0 0 5,0 0-4,0 0-1,0 0 7,-22 9 3,10-7-5,-5 4 8,1-1-4,-3 0 12,0 0-11,1 1 3,-3-3-4,0 2 1,3 2 8,-1-4-7,0 1 0,6 1-2,-1-2 12,0 2-9,6-1-3,-4-1 0,2 0 1,4-1 3,1 1-8,1-3-8,-1 3-10,5-3-11,-7 1-3,7-1-3,0 0-13,0 0-18,0 0-15,0 0-16,17-9-28,-12 6-101,0 0-250,3 0 112</inkml:trace>
  <inkml:trace contextRef="#ctx0" brushRef="#br0" timeOffset="94122.5656">13111 9078 70,'21'-7'70,"-1"0"4,1 1-6,5-1-10,-4-1 8,-2 4-8,1 1-9,1-4-5,1 2 4,-2 2-9,-1-4 4,3 3-8,-3-1 11,9 0-12,-2 0 9,-5 0-9,0 1 10,7-1-13,-7 2-9,7-2 4,2 1-1,-1 1-11,2-2 7,0 2 2,2-1-8,0 2-3,2-1 2,2 3-3,-1-2 0,3 2 1,12 0 1,0 2-2,-1 0 4,-16 0-4,5 1 3,1 1-6,12-3-4,-14 3 5,1 1-3,12-1-8,-15 0 8,1 0 1,0 2-7,0-2-1,0 1 1,-1 0 8,1-2-8,-2 2 6,-1 2-6,0 0 5,1-4 0,-2 2 1,-1 4-3,1-6-7,1 4 11,-3 0-2,-2-1-4,2-2 3,-1 4-8,1-2 4,1 2 0,0-1 3,-1 2 3,2-1-13,-1-2 7,0 5 4,-1-4 1,4 3-6,-5 0 4,4 1 1,1 0-4,-2 2 0,2 0 11,1-1-13,0 2-1,0 1 6,-1-3-1,0 3 6,0-2-13,-3 2-1,0-1 12,2 1-11,-3 0 7,-1 2 5,0 0-4,0 0-4,-3 0 1,1 0 3,1 0-1,-1 1 1,-1 2-1,-5-2 1,3 0-3,-3 2 0,1-2 6,-2 0-8,0 1 1,1 0-1,-4 1-3,0-3 2,1 3 3,1 0 2,-5-2-12,3 3 10,0-1-1,0-1-7,-2 1 2,1-1-3,4 3-2,-3-3 0,-1 3 2,1-2-7,1 3-4,-3-2 11,0 2 0,-2-2-1,3 0 4,-4 3 1,3-5 1,-2 2-1,-1-4 2,0 4-8,2 1 5,-5-4 3,-2-1 9,6 6-9,-7-5 1,3 7-4,-2-6 3,2 3-3,-2 0 6,0-1-2,-3 2 3,0-4 1,1 0 3,-2-1-12,1 2 7,-1 3 8,1-4-8,-1 7 7,-1-7-5,2-1-4,-4 1 3,1-2-6,1 3 4,0-2-6,0 2 14,-4-1-4,3 1 5,-1 4-7,2 4 2,-3-10-3,4 1 2,-3 5 0,-2-4 6,0-1 4,-2 5-3,-1-4-4,1-2 7,-1 5 1,-4-4-5,4-1-5,-4 0 8,5-1-2,-3 2 0,-3 1 2,3-3 8,-1 2-8,1-1 9,-3-1 4,2 2-1,-3-2 3,-2-1-8,-4 7 7,5-8-11,-3 3 6,0-2-8,-2 4 6,0-5-1,-4 7 1,0-5-4,2-2-4,-4 3 2,1-2 1,-6 0 8,2 1-5,0 0 3,-6-2-10,7-1 22,-6 3-10,2-2-2,-4-1 0,1 3 2,0 1-2,-2-5-1,4 3-4,-2-1-3,-2 1-5,-3-3 8,-1 2-3,2 0 0,-1-2-1,2 3-3,-3 0 2,0-2-6,-2 1 2,4-2 4,-1 3-4,-1-3-1,1 2 1,-1 2 0,-11 0-2,11-3 3,-3 1 2,3-1-3,-11 3 1,12-5-5,-4 0 3,-11 2-2,3 1 3,11-5-1,-15 6 3,1-3 4,11-2-4,-10 2 3,-3-3-1,15-1-1,-13 5 5,14-5-4,-1 0 6,-1-2-1,0 3 1,2-3-5,0 1 4,0-1-1,2 0-1,0 0-3,-1 1 7,-1-2 1,0-1 1,3-2-2,-2 4 1,-1-5 3,-4 0-2,3 1-3,0-2 4,-16 0-6,13-1 6,-10 1 0,10-2-1,-1 1 5,-11 0-3,0 0-2,14 1-2,-1-2 0,0 1-3,2 0-1,1 1 3,2-1-2,1 3-7,-2-4 2,3 1 2,0 1-4,2-2 1,2-1-4,-1 0 5,1-2-5,0 0-5,-3-1-4,-1-4-2,-2-1-12,-2 0-13,-12-4 7,-2-2-3,-1 1 5,0-3 6,-4-1 0,1-1-1,0 1 3,8-5 1,-4 2 4,15 6 3,-11-8 7,16 6 1,-3 0 5,3-1-3,4-1 1,2-1 4,-3 0-3,7-3-4,0-2 0,5 1 0,3-7 2,-2 4 0,5-1-1,-1-4 1,-1-1-1,4 2 0,-1-2-1,-3 2 4,0 0-9,-5-14 1,5 15 4,-7-12-3,5 10-4,-9-10 10,7 9-6,-8-8 1,-3 3 2,7 7-1,-1 0-2,-6-6 1,5 8 2,3-2 0,-5-11-3,4 12 3,1-2-3,0 1 4,-3-9-1,3 9 2,4 1-5,-1-1 0,5-1 1,-1 0 2,1 0-3,3-1 8,1 2-1,2 0-2,4-1-3,0 0 5,1 2 0,8-1 1,-1 3-1,1-3 1,6 1-1,-3-1 2,5 1-8,0 4 6,3-4-2,2 2 4,0 0 0,1 0-1,-4 4-4,1 0 2,1 0-3,0 0 3,-4-1-3,1 2 1,0 0 2,-2 2-4,3-3 0,-1 0 2,1 0 2,0-1 0,0 3-5,0-2 1,-3 0 3,2 3-4,-4 0-1,5 1 2,-2 0-4,0 0 2,-8 4 3,5 0-1,-3 3 3,3-2-3,-1 2-2,1 0 1,-2-1 0,0 2 0,0-2 0,-2 3 4,5-1-2,-10 2 0,8-2-2,0 3-1,-7 1 3,5-2-2,-1 3 2,3-2 2,-3 2-2,0 0 0,2 0 1,0-2-3,-1 3 1,1-2 1,4 1 0,-6 2-1,6-2 3,-3 2-2,3-1 1,0 0-2,-1-1 1,4 3-3,-7-1 4,5 1-1,-4-1-1,-1 1 0,0 0 4,-1 1-1,1-3-4,-4 4 3,3-1 1,-1-1-1,-1 0 0,-1 3-1,0-2 0,-1-2 2,-2 3-4,-1-1 2,3 0 2,-2 1-4,-1 2 0,2-3 2,-3 2 0,0 1-1,-3 1-1,7-5 2,-6 3-11,-1 2 7,5-2-17,-5 2-21,0 0-22,4-3-19,-4 3-19,0 0-10,0 0-18,0 0-26,0 0-121,0 0-300,0 0 133</inkml:trace>
  <inkml:trace contextRef="#ctx0" brushRef="#br0" timeOffset="97253.7855">17786 2644 34,'0'-5'205,"2"0"-23,0 0-15,2-2-18,0 2-14,1-2-2,-1 2-13,1 2-4,-1-1-17,4-4-8,1 3-13,-3 1-5,3-1-5,1 2-7,-2-1-6,1 0-8,-1 2-4,1-4-4,-2 4-1,2-2-12,3 0 4,-2-1-4,3 2-4,-5-1-3,4-1 1,1 2-2,-2-4-1,8 2-2,-6-2-4,5 0 4,-4 0-4,4 2 3,-1-3-4,-2 1 2,-2 3 21,1 1 0,-4-4-6,1 2 2,-1 3-5,-1 0-1,-4 0-9,-1 2 3,-4 0-1,8 3 2,-6 0-5,-2 4 4,-2 1 8,-2 6 5,-2 3 0,-1 0-2,-5 6 1,-1 1 0,-2 1 0,-4 1-2,1-3-3,3-2-2,3-4-2,-1 0 0,3-2-4,2-1 2,-2 0-2,6-3-4,-1-2-1,1 3-1,0-5-1,4 4 1,3-5 3,-2 2-4,3-1 4,1-2-3,6-1 3,8 2 0,1-2 0,6 0 0,4-1-21,1-3-26,2 0-33,-1-3-29,-1 2-36,3-2-45,-2-4-42,-2-3-155,0-2-405,-3 1 179</inkml:trace>
  <inkml:trace contextRef="#ctx0" brushRef="#br0" timeOffset="97992.5947">18605 2624 59,'0'0'193,"0"0"-8,0 0-9,0 0-14,0 0-8,0 0-15,0-4-13,0 4-11,0 0-14,6-3-7,0 0-9,-2-2-12,1 1-4,-1 1-8,1 1-6,5-7-8,-2 5-2,-1-3-6,0-2-4,0 1-5,0 0-2,-2 1-5,2-2 0,-5 4-3,1-2 8,-2 0 3,-1 2 6,0 3 2,0-5-5,-1 4-1,-2 1-5,3 2-3,-9-3-3,9 3-4,-15 5 3,4 1-3,2-1-3,-2 4 0,1-2 0,-1 5-4,-1 0 1,5-2-3,-1-1 2,3 3 2,-1-2 1,0 0-7,5 2 0,0-2-4,-1 0-3,2 1-12,3-4-14,3 2-12,-1-1-21,3 0-10,-4-2-6,6 0 9,0-2-10,1-1 5,1-3 8,1 0 17,1-3-2,5-1 4,-1-4 14,0 1-3,0-3 13,-1 3 31,-1-2 13,0 2 22,-6 0 0,4-1 13,-1 0 5,-5 4 2,4 1-4,-7-2-4,7 3-4,-5 0-5,1 2-7,-2 0-2,2 0-4,-8 0-3,10 0-8,-2 3 4,-3-1-4,4 4 1,-5-5-4,0 3 0,0 0 1,-2 2-1,2-1-6,-1-2 0,-3 4 3,3-2-4,-1-2-2,-1 2-2,-2-1-2,2 1 0,-1 0-1,1-1 3,-1 0-3,0-4 1,0 6-3,0-6 3,1 5-1,-1-5-1,0 0-19,0 0-5,9-11-5,-3 3-21,1-1-9,2-4-4,0-1-5,0-2 4,4 0 6,0 2 2,-1 1 5,-1 0 8,0 1-2,-1 3 5,1 1 6,-4 2 1,-3 1 7,2-1 0,-1 2 1,2 3 1,-4 0 7,-3 1 2,0 0 8,13 4 0,-10-1 6,1 3-3,-4-1 0,4 3 5,-2 0-5,1 2 5,-2-2 1,3 0-4,-3 2-4,1-3 4,0 2 1,3-3-3,-4 2 5,3-4-3,0 0 3,0 0 10,-1 1 2,2-1 5,-1-4 5,-4 0-2,11 0-3,-3 0-2,-3-4-2,1-1-1,0 0-3,0-1 1,0-3-6,-1 2 0,-2-6-10,-1 1-24,0-1-10,-1-3-23,-4-1-24,3 3-30,-7-3-30,3 1-41,-5-1-138,-3 0-344,3 2 152</inkml:trace>
  <inkml:trace contextRef="#ctx0" brushRef="#br0" timeOffset="98459.9197">19684 2112 201,'0'0'273,"7"-3"-35,-7 3-17,0 0-25,8 6-19,-4-3-19,-4 3-12,4 5-16,0 0-11,1 6-12,-4 1-12,5 7-5,-2-4-10,3 4-5,-3-1-9,2 5-6,-3-3-4,6 2-5,-5-5-6,2 4-28,-2-8-25,-3 3-13,2-5-29,-3 2-20,0-4-17,-3 1-9,3-6-14,-1 0 6,-2-3-1,-2-2 3,3 0-6,-5-3 3,1-1 8,6-1 0,-10-2 12,2-1 0,-1-2 5,1-3 12,-1-4 3,1 4 20,-3-5 13,1 1 28,3-1 23,1 2 15,1-1 10,1 4 8,2-7-2,-1 6 3,5-3-9,-2 4 14,2-2-10,3 0 2,2 1-7,3 0 8,1 1 2,4 0 1,3 0-1,2 0 1,-1 3 0,1 3 9,2-1-16,6 2 0,-9 1-2,2 0-8,-2 4 5,-1-2-11,0 6-2,-3-1 4,-2 0-4,-4 3-5,1-3 2,-5 4-4,0 0-1,-1 0-12,-3 1-36,-2-1-41,-3 1-30,-2 0-57,-3 1-170,-3-6-352,4 3 156</inkml:trace>
  <inkml:trace contextRef="#ctx0" brushRef="#br0" timeOffset="98688.0834">19885 2146 28,'0'-6'210,"0"1"-26,0 0-25,0-1-42,0 6-50,1-4-55,-1 4-40,5-2-37,-5 2-49,0 0-124,0 0 55</inkml:trace>
  <inkml:trace contextRef="#ctx0" brushRef="#br0" timeOffset="99364.5627">20084 2269 182,'0'4'186,"3"3"-12,1-2-4,-3 3-10,3 1-13,-2-4-6,2 7-10,0-4-9,-1-1-10,-1 0-9,-1 0-11,3 0-9,-1 1-8,-3-2-9,4 2-3,-2 0-8,2-2-2,-1 0-9,-2-1-1,-1-1-2,2-1 1,0 1 15,-2-4 19,0 3 8,0-3-5,0 0-10,0 0-7,9-9-5,-6 4-8,6-3-4,-4 1-8,3 0-3,-3 0-5,1 3-2,1-2-4,-2 3-2,-1-1-4,1 0 1,-1 3-1,0-2-1,-3 1-4,-1 2-3,8-3 1,-8 3-2,9-1-1,-9 1 3,6 1-5,-6-1 2,7 3-1,-7-3-1,7 2 1,-4-2-2,-3 0 0,6 3 1,-3-2-3,-1 2 5,2 0-20,-4-3-10,7 2-4,-7-2-4,6 3 2,-6-3 2,10 0 3,-5 0-4,-5 0 0,11-4-12,-4 1-2,0 0 0,0 1-4,0-1-4,1-1-9,-4 2-5,-4 2-1,9-4-1,-4 1-8,1 2-4,2-2 3,-8 3-1,11-2 0,-4 2 10,-7 0-4,10-3 16,-10 3-1,8-1 12,1-3 15,-4 3-11,-5 1 9,10-3-2,-6 0 12,-4 3 9,9-5 25,-6 1 4,2 0 1,0-1 1,0-1 15,0 1 1,2 0-4,-2-1 7,1 1-7,0-5-1,1 4-5,-3-3-1,1 2-1,0 0-5,0-3-1,4 0-1,-1 2-6,-2-1-2,1 0 11,1 0-12,-1-2-1,-3 6 4,3-3-3,-3-1-2,2 2 1,-4 2-4,4 1 15,-6-2 1,3 2 6,-1 3 1,-2 1-3,4-6-1,-4 3-7,0 3 0,0 0-1,0 0-4,0 0 1,-15 7-2,5-2 0,-1 0 1,0 3-4,-1-1 1,-1 6-4,0 0 0,4 2 2,2-5-2,2 2 2,1 0 1,1-2 1,1 1-5,4-1 4,2 2 1,0 0 0,4-4 0,1 3-1,5-2-2,1 0-5,2-2-12,2-2-24,2-1-28,5 1-26,5-1-29,0 0-26,-3 0-36,-5-3-123,6 1-331,-1-1 147</inkml:trace>
  <inkml:trace contextRef="#ctx0" brushRef="#br0" timeOffset="100565.4234">17050 2715 160,'0'0'201,"1"-5"-22,-1 5-20,0 0-19,0 0-12,0 0-11,5 9-12,-5-4-13,4 4-4,-1 0-10,1 4-11,-1-1-3,3 1-6,-1 0-2,-1 4-11,0 0 2,2 0-7,-2-2-37,-1 0-26,-1 1-29,1-3-29,0 4-19,-1-5-18,-2 4-125,-2-8-262,2-1 117</inkml:trace>
  <inkml:trace contextRef="#ctx0" brushRef="#br0" timeOffset="100968.708">17112 2518 55,'-11'-5'119,"-1"1"-6,-1 1-15,-4 2-20,-2 4 2,-1 2-2,1 2-4,-7 7-12,3 3-6,0 1-1,5 1-3,-1 3-4,0 2 3,2 2-3,1 3-2,2 0 8,2 3-11,3-2 5,2 0-11,3-3 3,3 5 3,3-1 3,1 3-2,3-8 1,6 3-3,6 0-5,1-4 6,3-4-9,4-1-5,2-4 6,4-3-6,-1-1 0,0-6-3,2 0 0,3-4-1,-5-2-2,1-4-5,-1-4 2,0-2 3,-2-1-4,1-6 1,-5 2-6,2-6-1,-3-2 2,-5-4-1,1 1-3,-4-3-1,1 1-1,-6-2-3,-2 2 2,-2-3-4,-3 1-2,-7 3-7,-3 0-10,-5 1-9,-3 2-5,-2 4-4,-9-1 1,1 4-27,-4 3-8,1 5-21,-2 0-2,2 7-8,0 0-18,5 4-18,2 3-85,-1 2-235,6 0 104</inkml:trace>
  <inkml:trace contextRef="#ctx0" brushRef="#br0" timeOffset="101746.2561">17739 3298 115,'4'-6'129,"2"2"-10,1 4-15,1-1-10,-2-1-14,4 1-6,-4 1-7,2 1-7,0 2-4,-3-2-7,4 2-4,-3 2-4,-2 0-1,0 2-6,1-1 6,-2 2-8,-2 1 1,2 1 9,-3-2-16,0 4 6,0-3-9,-3 0-2,3-2 2,-4-1 0,4-1-9,-1 2-3,0-2 3,-2 2 4,3-2-8,3-2 8,-1 2 2,2-1-9,3-1 2,1-1 4,1-2 1,3 0-25,1-1-6,-2-2-27,3-2 4,3-2-33,3-3-16,-4 3 1,-1-3-8,0-2-6,-2-1-76,-3-3-188,-1 2 83</inkml:trace>
  <inkml:trace contextRef="#ctx0" brushRef="#br0" timeOffset="102134.6188">18041 3306 546,'4'-14'-1,"-3"-5"17,-2 2-1,-3 0 25,-1 2 32,-4 1-2,0 4-14,-4-6 14,-3 5 11,-3 2-14,-1 1 5,-1 3 3,-6-2-7,-1 5-5,1-1-4,-1 3-4,7 3-2,2 4-10,-8 3 5,9-3-7,-7 10 0,3-1-3,2 2 0,6-3-2,-2 8 9,2-1-9,4 2-1,1 0-6,4-5 4,2 4-1,3-2-3,3-1-2,1-1 4,3 6-7,4-6 0,3 3-3,5-2 1,3-1 0,-1-3-4,4-4 2,5 1 0,1-4-4,2-2 1,-2-4 2,0-2-1,-1-1-3,0-1-2,0-3 2,-2-7-2,2 4-2,-5-5 0,1-3 0,-3 0 2,-2-2 0,-1-1-3,-2-2 0,-6-2-4,2-4-6,-5 1 4,-2-1-1,-5 1-2,-2-1-4,0 1-10,-5 4-3,-4-2-12,-5-1-16,-1 2-2,-2 9-19,2-1-4,-3 3-14,-6-3-22,6 5-8,-1 1-25,-2 3-26,2 1-97,-1 1-282,4 3 125</inkml:trace>
  <inkml:trace contextRef="#ctx0" brushRef="#br0" timeOffset="103956.6369">18776 3246 43,'2'-4'180,"1"-1"-18,1-1-13,3-1-13,-2 2-15,6-2-6,-2-2-16,3 4-9,5-2-10,0 0-8,-1 0-7,1 0-6,-2 5-13,3-4-5,-3 3-2,-2 3-1,0-3-14,0 2 6,-2 1 0,0 0-5,-1 4-2,1-4-7,-5 4 0,2-1-8,-3 1-3,-1 2 0,-4 0-11,2 3-4,-4-1-2,-2 1 0,1 3-1,-4-1 1,-2 2-7,-2-3 6,1 3 1,-1-3 3,4 2 6,-1-3-8,-1 2 0,3-4 2,2-2-5,-1 1 3,2-1-3,1-2 0,0 3 5,1-4-8,1-2 10,4 6-2,0-5 8,2 1 0,4 1 3,4-3 3,-2 2 5,2 1 6,4-2-3,2 1 3,-1 2-3,-2-1 4,2 2-5,-6-1-2,1-1-3,-1 3 8,-3-3-9,3 2 3,-5 4 0,1-4-4,-3 5 4,-1-5-6,0 4-2,-4-1 1,1-1 10,-2 3 4,-3-2 12,-3 1 2,-3-1 2,-1 1-2,-2-2-13,-6 2 8,1-4-2,-2 2-4,0 0 0,-1-3-1,1 1-7,-2-4-16,3 0-33,-1 1-24,1-4-34,5 0-36,2-3-135,-2 1-287,7-4 127</inkml:trace>
  <inkml:trace contextRef="#ctx0" brushRef="#br0" timeOffset="104465.4977">19673 2920 220,'4'-3'278,"-2"0"-25,-1-1-27,3 2-28,-4 2-22,0 0-16,0 0-19,3 9-9,-3 1-20,0 2-6,0 7-10,0-2-8,3 10-9,-2 1-10,1-3 1,0 1-11,2 1-8,0-1-3,-2-1-5,0 0-6,-1-6-1,2 0-3,-2-2-4,3 2-1,0-6-6,-3-2 3,3 1-5,-4-4 0,2 0-1,0-1-2,-2-1 0,5-1-2,-4-1 1,1-1 5,-1 1 0,-1-4-3,0 0 0,0 0-3,0 0 2,19-12-4,-15 4-1,10-5-2,-5-1 3,1-3-6,2 2-2,-2 1 0,2-1 1,-2 3-2,0 3-2,0-1-3,0 4 2,-1 0-2,0 2 1,1 1 0,1 2 0,1 1-2,-4 0 2,3 3-3,2-1 0,-4 5 0,3-4 2,-5 4-1,1 2 0,0-1 4,-2 1-21,-1 1-36,0 0-25,-1 0-42,-4-1-34,3 1-31,-2-2-34,-5 1-158,4-2-410,0-2 181</inkml:trace>
  <inkml:trace contextRef="#ctx0" brushRef="#br0" timeOffset="104971.9584">20114 3147 66,'2'-8'256,"1"1"-15,-3 0-19,2 4-20,2-1-28,-4 2-19,4-1-12,-4 3-14,0 0-17,17 5-8,-11-2-8,0 1-10,3 1-11,-1 2-8,-1 0-3,1 1-9,0-1 1,-3 0-5,0 0-7,-1 3-10,1-2 1,0-1-2,-2-3-2,-1 4-5,0-4-7,0 2-2,1-1-6,-2 0 0,2-1 0,-3-1 1,1 1-4,-1-4 5,0 0-2,0 0-1,0 0-3,0 0 0,0 0-7,0-16 8,4 8-3,-3-1-4,2-1 2,2 0-8,0-7-2,1 2-1,-1 1-5,2-1 0,2-2 3,0 3-4,1-2 2,1 2 0,1-2-1,2 0 3,1 3 1,-4 1 1,5-1-1,-2 4 1,-4-1 2,-1 1 0,4-3 5,-3 6-7,-2-1 6,-4 2 1,2 4-1,-3-6 1,2 4-2,-3 1-2,2 1 3,-4 1-2,0 0 1,3-4-3,-3 4-2,0 0 3,0 0-1,-9 9 5,1-4-2,2-2 2,2-2-3,-2 4 1,0 2 1,-1 1 1,-1-3-5,3 3 5,1-2 2,0-1 4,0 1-7,4-2 1,-4 1-1,2-1 1,2 1-2,0-1 4,0 2 1,6-1-1,-2 0 2,5 0 4,0-2-4,1 4 1,1-1-1,-1-3 2,3 2-2,-3 2-2,2 0 1,-1-2 1,-2 2 1,0 0-4,1 1 2,-2 2-1,-3-2 2,1 1-4,0-2-1,-2 2 5,-4-1-6,0-1-1,0 1 0,-4 1 3,0 2 2,-3-5-1,-1 6-9,-2-5-6,0 3-12,0-3-15,-1 0-16,0 0-14,-2-1-24,2-2-30,-1 2-32,2-2-159,-3-3-344,4 0 153</inkml:trace>
  <inkml:trace contextRef="#ctx0" brushRef="#br0" timeOffset="114726.9104">16567 3212 98,'0'5'107,"2"0"-7,-1 2-17,2-4-9,2 3 1,-1-2-13,1 0-6,0 1-5,1-2 2,1-2-12,3 0 3,3-2 0,1-1-7,4-5-8,0 3 3,-1-4 5,1-1-7,1 0 3,-2-2 4,7-1-12,-6 1 0,-1 0-4,0-1 1,-2 0-2,3 0-12,-3 0 3,4-1-31,-5 2-10,3 0-29,-4 0-18,-2 3-102,-2 1-193,0 0 86</inkml:trace>
  <inkml:trace contextRef="#ctx0" brushRef="#br0" timeOffset="115339.351">17223 3534 73,'2'3'109,"-1"-1"-8,-1-2-8,5 6-11,-2-5-3,2 2-5,0-2-7,1 3-11,2-2-4,3-2-13,8 0 9,-2 0-7,2-1-8,0-4 0,-1 1-1,5 0 2,5-1-8,-7-1-3,5-1 0,-7 0 1,2 1-17,5-5-30,-7 4-32,0-4-12,-4 2-101,3-2-181,-4-4 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9-30T04:39:11.16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17016 11559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46:54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9154 651 181,'0'0'177,"0"0"-10,0 0-15,0 0-16,0 0-17,0 0-11,0 0-12,0 0-11,0 0-11,0 0-4,0 0-8,0 0-6,0 0 2,16 38-9,-13-19-1,-2 1-6,0 5-6,-1 3 5,-1-2-10,0 3 2,2-5-8,-1 3 5,-1-3-6,1-5-4,-3-1 5,3 1-7,-4-2 0,2 2 0,1-2-5,-2 1-9,2-6-34,-4 5-23,3-5-35,0-1-27,1 1-27,1-3-123,-3-1-287,3-1 127</inkml:trace>
  <inkml:trace contextRef="#ctx0" brushRef="#br0" timeOffset="352.6604">9395 806 50,'0'0'189,"0"0"-17,0 0-19,0 0-14,0 0-17,0 0-6,0 0-17,0 0-8,0 20-12,0-8-5,2-2 0,-2 4-14,3-1 0,-1-1-9,-1 0 0,2 5-9,-2-7-4,5 2-4,-2 0-4,4-3-3,-3-1 1,2 1-8,0-1 4,0-2 0,4-3-5,1 0 1,-1-1 0,-2-2 2,5-2-3,-1 0-3,-2-1-7,0-2 12,1 0-7,1-2-1,-4 0 0,-2-3 3,3 3-3,-10 7-7,14-22 6,-14 22-9,6-23 1,-5 10-13,-1 13-7,-2-24-5,2 24-17,-11-24-9,0 11-29,2 5-2,9 8-10,-22-13-17,10 5-13,12 8-25,-21-8-82,21 8-244,-19-6 108</inkml:trace>
  <inkml:trace contextRef="#ctx0" brushRef="#br0" timeOffset="1009.7357">10019 834 117,'0'0'188,"0"0"-21,0 0-17,0 0-21,0 0-9,0 0-12,0 0-12,11 15-6,-9-9-9,-1-1-5,0 0-16,-1 0-1,2 2-1,-2-7-13,-2 8-1,4-1 2,-1-2-11,0 0 0,2-1 0,-3-4-7,2 10-2,0-8-6,-2-2 2,2 5-1,-2-5-5,3 5 9,-3-5-7,0 0-1,0 0-2,17-7-2,-6 3-2,-1-2 3,-10 6-7,27-15-2,-14 6 5,-13 9-4,22-12 2,-22 12-6,22-10 1,-22 10 2,0 0 1,18-7-11,-18 7 5,0 0 2,0 0-8,0 0 5,18 4-2,-16-1 7,-2 2-2,0-5-5,0 10 6,0-7-6,3 3 1,-6 0 7,3-6-8,3 10 6,-3-3-2,0-2 1,1-1-10,-1-4-10,2 8 4,-2-8-8,2 5 13,-2-5-3,7 1 1,-7-1 4,10 3 2,-10-3-2,0 0 1,15-5 0,-6 0 1,0-2-1,-1 2-1,-8 5 3,0 0 1,25-24 1,-14 15-3,-3-3-1,-8 12 4,20-25 3,-13 10 10,1 3 6,-8 12 6,11-22-1,-6 10 15,-1-5 10,-4 17-2,9-23 7,-5 10 8,-4 13 7,1-24 5,-1 24 7,0-18-3,0 18 3,0-17-8,0 17-2,0 0-6,0 0-11,-4-18-5,4 18-2,0 0-8,0 0-4,0 0-2,0 0 0,0 0-5,0 0-7,0 0 1,-30 39-2,30-39-2,-6 19 3,6-19-3,-4 21-3,4-21 0,0 22-1,0-22 2,4 22-4,-4-22-1,5 22 3,-5-22-8,5 21-23,-1-14 6,-1 4-51,1-2-24,-3-2-34,5 0-23,1 1-45,-2-1-40,-1-4-168,1 1-431,1 0 191</inkml:trace>
  <inkml:trace contextRef="#ctx0" brushRef="#br0" timeOffset="2103.9175">11278 633 118,'0'0'217,"0"0"-24,0 0-18,0 0-21,0 0-14,0 0-16,0 0-12,0 0-10,0 0-6,0 0-10,0 0-12,3 55-4,-3-39-8,0 4-3,-1 3-8,-1-3-2,-1 5-3,0-6-1,-1 1-8,3 6 1,-1-8-11,-1 1-23,2-3-37,-2 0-27,-1-2-49,4-2-39,-1 0-141,-3-3-311,6-3 138</inkml:trace>
  <inkml:trace contextRef="#ctx0" brushRef="#br0" timeOffset="2394.8412">11511 716 46,'0'0'182,"0"0"-24,0 0-11,0 0-17,0 0-9,0 0-16,0 0-9,0 0-10,0 0-9,0 0-3,-62 18-8,48-10-8,14-8-2,-24 14-8,11-7-3,0 3-8,13-10 0,-23 15-2,13-9-8,10-6 1,-17 15-6,17-15 4,-13 12-8,13-12-3,0 0 2,-6 12 2,6-12-5,0 0-2,4 15 4,1-8-10,0-2 3,5 1-4,-1 1 6,1 0 0,2-3-19,2 3-18,-4-3-22,2 2-29,5 2-45,-6-5-30,1 1-87,-1-1-256,-2-1 113</inkml:trace>
  <inkml:trace contextRef="#ctx0" brushRef="#br0" timeOffset="2672.3338">11628 888 122,'0'0'197,"0"0"-8,10-21-15,-10 21-12,0 0-10,13-16-18,-13 16-12,12-8-16,-12 8-6,15-10-10,-15 10-17,0 0 3,25-7-11,-25 7-6,0 0-6,0 0-12,0 0 3,0 0-10,41 14 4,-35-6-3,-2-1-5,-3 3 5,-1 0-8,0 0 5,-1 1-1,1 2-6,0-3-5,-4 1-2,2 1-4,-1 1 8,-1-3-11,3-1 10,0 1-9,1-3-2,0 1 4,0 0-23,1-3-23,3-1-18,0 4-19,2-5-31,1-2-49,3 1-20,1-4-133,2 1-327,4-6 144</inkml:trace>
  <inkml:trace contextRef="#ctx0" brushRef="#br0" timeOffset="2936.6355">12091 685 16,'0'0'200,"0"0"-18,0 0-17,-19-19-22,19 19-10,0 0-14,0 0-13,0 0-9,-60 27-8,47-14-8,-3-2-10,2 4 2,0-3-13,1 0-2,3 1-5,-2-1-7,-1 2-1,2 0 1,5 0-8,0-3-4,5 0-10,-1 2 9,-2-3-5,2 2-2,2-1-4,0-2 0,0 1-2,4 1-1,1-2-1,1 1-2,0 0-5,5-3-12,-3-2-16,2 2-19,2-2-22,-2-1-15,5-1-18,-2-3-27,-1 3-5,7-6-15,-1 1-103,0-1-259,-2 0 115</inkml:trace>
  <inkml:trace contextRef="#ctx0" brushRef="#br0" timeOffset="3279.3067">12326 891 155,'0'0'230,"0"0"-11,0 0-12,0 0-17,17-24-15,-17 24 19,0 0-21,0 0-10,0 0-20,9-11-10,-9 11-12,0 0-17,0 0-8,25-8-9,-25 8-19,0 0 1,0 0-6,0 0-1,42 12-7,-33-7-9,0 3-4,0-1-4,-1 0-3,0 0 1,-3 0-6,-1 2-7,4-1 4,-7 0-5,1 0-3,0-2 1,-5 1-8,2 1 11,0-3-9,-3 0-2,1 1 4,0-3-5,0 1 4,-1-1-3,4-3-5,-5 5-1,0-1 6,5-4-6,-6 1 4,6-1-2,0 0-2,0 0 4,0 0-23,0 0-6,-3-12-15,3 12-20,6-10-27,1 0-30,-2-1-37,-5 11-43,21-25-49,-10 12-149,-1-2-422,3 4 186</inkml:trace>
  <inkml:trace contextRef="#ctx0" brushRef="#br0" timeOffset="3556.0424">12678 896 142,'0'0'270,"0"0"-18,0 0-22,0 0-24,0 0-17,0 0-22,0 0-13,0 0-22,17-7-12,-12 5-7,-5 2-16,14-2-10,-5 2-5,-9 0-15,14 4 0,-6-2-13,-2 1-3,1 2-4,-1-2-9,-2 4-2,-2-2-2,1 4-6,-1 1 0,0-1-5,-4 0-2,2 1 4,0 0-6,-2-3-6,-1 1 4,3 0-2,0-1-14,-1 2 12,2-4-2,-1 0-17,0 2-18,0-3-28,0 2-24,0-6-21,7 7-48,-1-7-69,-6 0-159,0 0-404,22-3 180</inkml:trace>
  <inkml:trace contextRef="#ctx0" brushRef="#br0" timeOffset="4024.1921">13092 688 176,'0'0'265,"0"0"-19,0 0-20,0 0-20,0 0-25,-9-23-26,9 23-6,0 0-14,0 0-16,0 0-14,0 0-7,0 0-8,0 0-12,0 0-7,0 0-9,0 0-9,0 0 0,0 0-7,0 0-3,0 0-2,0 0-7,0 0-6,0 0 2,0 0-7,0 0 0,0 0-4,0 0-2,0 0 1,0 0-17,0 0 15,0 0-3,0 0-6,0 0 2,-23 45 0,18-34 1,-4 5-2,1-1 1,1 1-3,-1 6 3,3-6-1,-2 1-3,2-1 4,4 0-4,-1-4-1,2 1 6,0-4-4,2 2 3,-1-1-4,4-2-2,-1 0 5,2-1-3,6-2 3,0-1 0,2-2-10,3 2 11,2-5-2,-4-1-5,3 0 4,1-1-7,-2-4 7,1 0 0,-2 0-1,-2-2 3,2-1-3,0 2-6,-6-4 9,3-2-1,-3-1-9,-1 0 4,-4-2-15,3 0 1,-3-4-4,-2 2-10,-1-1-7,-2 0-1,-2 2-5,-1 2-13,-6 1-3,0-1-6,0 3-14,-6 2-12,15 11-11,-21-14-20,21 14-28,-26-9-41,26 9-146,-28-1-359,28 1 159</inkml:trace>
  <inkml:trace contextRef="#ctx0" brushRef="#br0" timeOffset="4448.4942">13521 684 242,'0'0'283,"0"0"-16,0 0-20,0 0-33,-7-24-17,7 24-28,0 0-16,0 0-12,0 0-14,0 0-16,0 0-4,0 0-17,49 4-17,-49-4 0,0 0-17,48 5-10,-48-5-3,33 0-8,-33 0-3,38 0-5,-38 0-7,36 3 3,-36-3-4,26 0-2,-26 0-8,28-5 5,-28 5 1,0 0-2,22-5-2,-22 5-10,0 0 7,0 0-6,0 0 2,0 0-3,0 0 3,21 12-4,-21-12 3,0 0 3,-15 34-2,5-18 0,-8 5 4,1 1-2,-4-1 0,3 3 2,-2-3-3,3 1 2,-2-2-9,8-4 8,-2-1 2,3 0-2,1-1 0,-1-1-1,0 0-9,3-1-19,4-4-31,-5 1-23,1-1-17,4-1-24,2-2-27,-4 0-38,4 0-45,1-5-115,-6 7-371,6-7 165</inkml:trace>
  <inkml:trace contextRef="#ctx0" brushRef="#br0" timeOffset="7908.2404">12821 1059 67,'0'0'91,"0"0"-22,0 0-2,0 0-3,0 0-3,0 0 1,0 0-14,0 0-9,0 0 4,0 0-4,0 0 4,0 0-10,0 0-7,0 0-7,0 0-3,0 0-4,0 0 6,0 0 1,8 10-5,-8-10 4,5 4-10,-5-4 8,9 5-2,-4-4 1,1 1 5,0 0-4,3 0 2,-1 1-6,0-3 0,0 2-1,2-2 10,0 2-10,-2-2 0,1 1 3,1-1-14,-2 0 25,-1 0-17,3 0 7,-1 0-5,0 0-6,-5-1 2,5 2 7,-9-1-11,7 0 5,-7 0-2,7 2 6,-7-2-5,0 0 4,9-2 5,-9 2-4,0 0 1,0 0-1,0 0-7,9 0 4,-9 0 0,0 0-5,0 0-5,0 0-14,0 0-21,0 0-20,0 0-24,0 0-97,0 0-194,0 0 86</inkml:trace>
  <inkml:trace contextRef="#ctx0" brushRef="#br0" timeOffset="9120.9592">9426 2116 75,'0'0'150,"0"0"-18,0 0-12,0 0-9,0 0-10,3 19-5,-2-9-17,0 0 3,-1 6-6,0 4-3,-1-2-3,1 0-5,0 9-7,-1-1-12,1-1 3,0 1-6,1-2 0,-1 1-4,0-8-7,0 2-29,-1 0-43,2-1-36,-2-1-42,-2 0-101,3-3-236,0-5 105</inkml:trace>
  <inkml:trace contextRef="#ctx0" brushRef="#br0" timeOffset="9492.7138">9382 2035 2252,'-25'-16'9,"-1"5"-8,-2-1-5,-2 6 56,2 3-19,-4 3-14,0 9 1,-3 2-7,3 3 2,1 4-3,-9 12-2,12-2 1,-3 13-2,8 2 2,1 1 3,6 1-3,4 5-1,6-5 0,6 3-2,5 1 4,6-3 1,2-12 0,8 9 0,-1-11 0,20 5 2,-12-11-1,14 4 3,3-5-2,3-5 4,0-6 0,4-7 1,-14-1-3,17-4 1,0-9-2,-15 0-1,9-5-1,0-6 1,-3-1-1,-5-8-4,0-2 2,-5-2-4,-2-8 1,-7-3-2,0-1-1,-6-3 1,-5 1-2,-1 1-2,-10-6 2,-2 1-3,-10 3 1,4 10-7,-10 2-6,-10-8-15,-5 1-6,0 16-11,-11-6-11,-3 5-7,9 10-8,-4 1 1,5 4-12,0 2-13,0 2-15,5 2-18,7 4-20,0 2-10,8 3-149,-1-1-329,7 0 146</inkml:trace>
  <inkml:trace contextRef="#ctx0" brushRef="#br0" timeOffset="9765.0355">10607 2044 2659,'9'7'78,"-2"2"-59,0-4-19,-5 5 0,3 0 0,-6 6 0,-3 2 3,-1 11 0,-2-2 2,-2-1-3,-1 3 2,2-5-2,3 7 2,-1-4-1,1 3 3,3-3-5,-1 2 4,2-1-1,5 1 1,-4-3 2,4 2 1,1-3-1,-3-5 0,0-3-7,1 0-32,2 0-32,-1-3-20,-3-4-17,3-1-20,-4-3 11,2-2-7,2-4-32,-4 0-38,3-10-125,-1-3-337,0-7 150</inkml:trace>
  <inkml:trace contextRef="#ctx0" brushRef="#br0" timeOffset="10062.3443">10623 2124 107,'0'-47'123,"2"13"13,0 1-13,1 1 6,3 0-7,0 3-6,1 1-12,3 3-3,-2 1-12,-3 7-3,5 0-11,3 0-4,0 3-5,1 2-8,-2 2-3,0 3-10,6 1-1,-2 4-8,-4 0 1,2 4-5,3 4 2,-4 1-8,0 2 3,0 5-7,-2 3 1,-6 1-1,-4 10 1,-5-1-3,-5 3-2,-1-1-3,-7 1 1,-3 1-1,-1-1-6,-5-1-1,4-3-3,-4-1 0,3-4-1,-1 1 2,2-4 1,4 1-3,1-8 1,4 2 1,-1-1-6,7-4 6,-2 1-6,2 1 5,0 0-2,1-1-2,2 3 0,2-1 1,4-2 1,2 1-4,0 1 5,5 0 1,3 0-1,4 0-5,6 0-8,-2-1-24,7 2-26,-2-6-27,6 2-46,-3-3-167,-7-2-323,11-1 143</inkml:trace>
  <inkml:trace contextRef="#ctx0" brushRef="#br0" timeOffset="11089.421">11114 2377 2463,'6'-7'11,"-4"4"-16,0-1 25,-2 4 5,0-7 9,3 2-4,-3 5-6,2-8-5,0 3-6,0-2-2,5 1 1,1-2-3,0 0-1,5-3-2,1 0-1,-5 3 0,7-3-1,-3-1-5,-4 3-1,1-4 0,1 1 2,-4 3-4,0-1 2,-4 1 3,0 0 4,-2 0 6,-1 2 0,-4 0-4,1-3 3,-1 4 0,-4-2-3,-3 5-4,-3 3 5,3 0-1,-8 0-3,3 5 2,-3 2-2,2 1-3,-1 4 4,0-2 0,4 4 2,0-2-4,-6 7 3,11-5-3,-2 1 1,2 0 0,4 4 3,1-8-1,2 5 0,2-3-15,6 4-12,-1-7-26,3 6-16,4-3-21,4 0-41,7 0-23,3 1 5,3-2-2,0-5-1,1-1 3,1-3 7,0-6 16,-1-3 15,-1-2 13,-1-3 12,2-1 36,-4-1 18,-6 3 37,-2 0 22,-2 1 29,0 2 27,-7 3 18,-2 0 14,-1 0-1,-4 2-3,-2 2-12,10-3-12,-10 3-13,0 0-5,0 0-7,0 0-7,0 0-6,-1 12-5,-8-7-3,4 4-7,-5 2-2,4-5-7,0 4-1,-1-2-5,1 1 1,1-1-2,0 3-1,3-6-4,2 4-4,0-3-1,-4-1-3,4 2-8,-2-1-11,4 1 1,0 0-7,0-3 1,-2-4 3,2 6 3,5-4 2,-7-2 5,0 0-7,17-7 3,-8-1 3,2 3-1,-5-4 4,5 0 0,-2 3 7,-2-4 8,-1 6 6,-1-1 7,2-2 2,-5 5-1,1-1-5,-3 3-5,6-5 1,-6 5-7,0 0-3,0 0-1,0 0-1,0 0-2,0 0 1,9 8-2,-9-8 1,0 11 0,0-8-3,1 2-1,1 2-4,-1-2-27,0 0-11,3-1-15,0 2-11,2 0-28,3-1-25,-1 1-31,5-4-19,1 2-14,-1-4-3,0-1 1,0 0-106,0-3-312,6-3 1021,0-3-507,-4 3 21,0-4 18,-2-3 28,3 2 22,-3 0 23,-2 0 22,4-3 14,-10 5 28,4 0 27,-3 3 17,-1-1 5,-1 4-2,-1 2-11,-3 2-12,3-8-12,-1 5-11,-2 3-8,0 0-11,0 0-4,0 0-8,0 0-6,0 0-7,0 0-3,-5 16-7,5-9 3,0-7-5,1 11-3,1-5-4,0-1-6,2 2-5,-1-2-8,7 1-10,-1 0-16,6 1-8,-1-2-4,5-2-6,-5-1-3,4-2 0,0 0-4,-1-2 13,0-3-2,1-3 2,-5 0 15,5-1-12,-2-5 4,-2 2 2,-3-5 9,5-5 7,-6-4 14,-1 2 2,2 2 8,-5-5 5,-1 0 9,-4 0-3,3-2 19,-2 2 1,-5 3 7,0 6 25,3 1 19,0 5-10,-1-1 8,-1 1 4,2 6-3,0 0-8,0 1-9,0 0-16,0 1-4,0 4 3,0 0-9,0 0-19,0 0 5,-9 19-9,3-4 2,1 2-4,4 8-4,-2 0-4,3-4-2,0 2 2,4 6-12,0-2-36,-3-2-38,1 2-34,2 0-39,-2 2-17,-1-4-22,-1 1-20,0 1-35,-1-10-18,-1 0-201,0-5-485,-2-1 215</inkml:trace>
  <inkml:trace contextRef="#ctx0" brushRef="#br0" timeOffset="11274.3627">12104 2266 64,'2'-14'195,"2"1"-10,0 1 0,-2 5-11,2-3-17,1 3-16,2 0-15,2 2-12,2-1-13,1 5-7,2-2-14,-1 6-1,1-2-9,4 3 0,-5 3-9,4 2-12,2 0 2,-5 1-9,-1 3-2,2-1-3,-1 4-25,-4-8-42,0 6-35,-1-3-37,-2-2-43,-2 1-153,-3 2-323,1-3 144</inkml:trace>
  <inkml:trace contextRef="#ctx0" brushRef="#br0" timeOffset="11456.7354">12347 1956 205,'-2'-4'214,"-2"0"-20,2 1-38,2 3-43,-1-6-65,1 6-42,0 0-35,0 0-38,0 0-73,0 0-152,0 0 67</inkml:trace>
  <inkml:trace contextRef="#ctx0" brushRef="#br0" timeOffset="11759.952">12527 2068 145,'0'5'221,"2"-1"-19,-4 1-24,-2 2-12,4 1-23,-2 2-14,2 3-7,-2 0-10,2 1-10,0 6-7,4-3-4,0 0-4,1 0-7,2-1-5,2-1-8,0 1-3,4-2 0,-1-2-11,1-1-7,1 0-1,-1-3-1,-1-2-5,0-2-3,2-1-1,-6-2-5,2-2 6,-1-3-1,2-1-7,-2-1 0,2-1-2,-1-4-3,1-3-4,-4-2-1,0 1-3,-5-4-6,1 1-19,1 0-3,-6 1-29,0-4-25,1 3-10,-5-3-21,0 4-12,-2 2-20,3 4-8,-3-3-12,2 3-163,1 1-337,-2 0 149</inkml:trace>
  <inkml:trace contextRef="#ctx0" brushRef="#br0" timeOffset="12087.7136">12913 2097 52,'7'4'168,"-4"1"-8,3-2-11,0 4 4,0-2-11,-1 3-14,0-2-13,-1 1-10,2-2-6,-2 0-7,2 1-14,-3 0-5,1-3-10,-1 5-1,-1-3-9,2-1-1,-2-2-6,3 3 10,-2-4-12,-3-1 16,2 2 17,-2-2 5,0 0-3,0 0-9,15-8-6,-10 3-6,5-2-6,-1 0-6,0-3-3,5-1-2,-2 0-2,2-3-8,0 5-1,1-2-4,-4 4-2,1-2-4,1 4-2,-1 0-1,-2 3-6,3 2 4,-1 0-1,1 2 0,-3 3-1,2 0-5,-2 2 2,0 3-4,-3 1 1,4 0-1,-4 3-3,-2 6 1,1-4-39,-2 1-30,0-6-38,-3 5-25,2 0-46,-5 2-45,-6-2-140,2 1-390,-1 0 173</inkml:trace>
  <inkml:trace contextRef="#ctx0" brushRef="#br0" timeOffset="13104.8735">9601 3743 205,'-3'-1'276,"3"1"-17,-7-3-20,7 3-18,-4-1-21,4 1-23,-3-5-17,3 5-17,0 0-16,0 0-10,6-6-11,1 4-6,0 2-14,0-2-9,1 1-11,1 1-4,1 3-5,-1-3-9,0 8-7,-1 1-7,-2 4-2,0 5-2,-6 2-3,0 7-3,-3 2-2,-6 0-4,-4 2 1,4-2-7,1-4-17,2 2-1,0-9-1,2-1 0,2 0-3,1-2-7,1-5-7,1 0-12,2-2-1,1-2-2,3-2-5,4-1-5,3-2-26,-1-6-10,7-1-10,-2-4-12,7-4-11,-4-4-9,-1 2-1,-3-5 8,1-1 11,-6-5 6,0-2 9,-4 2 8,-1-6 8,-5 2 28,-2-2 9,-4 0 13,-3 1 8,-4-4 12,-2 7 7,-3-2 24,-4 6 11,-3-3 21,-3 8 8,-5 3 16,1 2 1,-2 5 3,-1 3-8,-7 5-3,1 9-11,-8 6-3,-3 7-4,3 6-9,1 4 1,5 5-8,-1 8 1,10 3 0,0 3-6,0 0-4,6 4-5,2-2 0,3 1 2,2 1-2,8-3-4,7-3-2,6-13-2,0 0-4,9 2 3,0-6-1,10-2 1,4 1-5,3-5 1,14 1-1,-7-6-3,15-3-5,1-7-10,2-5 8,1-6-5,-3-9-4,1 1 1,-2-4-6,-3-8 0,1-4-1,-6-5-10,-7-2-3,-1-6-7,-5 2 10,-3-10-7,-2-2 3,-7 0-4,-2 1 2,-2-1 11,-8 0-9,-1 1 4,-6 2 0,-3 14 2,-2-1-1,-6 1 11,3 5-5,-2 1 8,-4 2-6,1 5-3,1 4 4,1 3 3,-2 0-5,8 4-27,-2 1-33,0 3-41,2 1-31,1-1-105,3 1-274,3 3 121</inkml:trace>
  <inkml:trace contextRef="#ctx0" brushRef="#br0" timeOffset="13382.5735">10925 3439 132,'8'0'192,"-8"0"-19,10 0-17,-3-1-10,5-2-22,5 2-15,2-3-9,1 1-9,10 1-8,0-1-23,2-1-3,5 4-5,-2-2-10,2-1 2,2 0-5,1-1-9,-3 3-4,0-4-7,-1 4 6,-5-2-5,1 2-28,-4-2-21,-7 2-11,-3-2-26,-4 2-30,-3-2-7,0 1-127,-3 0-249,-3 1 110</inkml:trace>
  <inkml:trace contextRef="#ctx0" brushRef="#br0" timeOffset="13597.0079">11313 3488 118,'-5'8'147,"0"5"-15,-1 2-7,-1 2-3,4 1 2,-3 0-14,3 11-6,0-3-8,0-1-9,-1 2-20,1 2 9,-4 0-8,0 3-7,4-6-1,-1 3-6,0 0-5,1-4-5,-2 4-2,1-3-5,3-2-9,-2-5-37,3-1-26,-1-4-30,5 3-26,-4-5-38,3-4-108,5 1-257,0-8 113</inkml:trace>
  <inkml:trace contextRef="#ctx0" brushRef="#br0" timeOffset="13782.003">11678 3788 135,'0'0'187,"9"5"-22,-6 1-12,-2 0-8,-1 1-13,2 4-8,-2 3-11,0-2-9,0 2-11,-2 3-8,-2-1-13,2 0-1,2 0-7,-4-2-10,4-1-28,0-2-24,-3 0-41,3-1-40,0-2-22,-2-2-45,0 1-81,2-3-246,0-4 110</inkml:trace>
  <inkml:trace contextRef="#ctx0" brushRef="#br0" timeOffset="13932.1195">11674 3546 76,'-5'-5'129,"1"-2"-10,0 2-18,2 2-39,-2-3-40,4 2-51,0 0-51,-2-2-87,2 6 38</inkml:trace>
  <inkml:trace contextRef="#ctx0" brushRef="#br0" timeOffset="14146.8865">11945 3423 202,'1'2'205,"0"3"-21,3 0-17,0 3-13,-2 4-6,-2-2-16,3 2-2,1 5-9,-2 1-13,-1 0-9,-1 1-7,0 2-12,2 2-5,-1-1-7,0 2-9,-2-4-1,2 5-9,-1 1-1,-1-9-5,1 2-6,-1-1 1,1 3-25,-2-7-35,0 4-22,-3-6-36,2 1-25,0-2-35,0-2-34,-3-1-118,0 0-314,3-6 139</inkml:trace>
  <inkml:trace contextRef="#ctx0" brushRef="#br0" timeOffset="14440.9652">11916 3670 177,'0'-7'185,"4"3"-19,0 0-11,1-1-12,2 0-21,3 1-11,1 1-14,9-5-9,0 4 1,7-1-15,-5 2-10,-2 3-6,2 0 0,8 3-11,-11-3-6,2 4-3,-2 1-3,-2 0 2,-1 3-12,-4-1 2,-2 0-7,-1 3-1,-3-1-2,0-1-1,-3 3 0,-3-2 0,0-3-4,-1 6-2,-3-7 1,0 6 1,-1-3-5,-4 1 4,3-2 1,0-2-4,-2-1-1,1 1 1,1-1-8,2-2 5,-2 1-5,3-3-16,3 0-8,0 0-13,0 0-17,0 0-25,-4-11-27,9 1-3,2 2-14,6-5-17,0 0-86,-1-1-246,5-1 109</inkml:trace>
  <inkml:trace contextRef="#ctx0" brushRef="#br0" timeOffset="14948.5783">12411 3605 112,'8'-3'115,"-2"1"-11,-2-1 1,1 2-23,-1 0 2,-4 1-5,0 0 2,6 7 8,-6-3 3,0 0-2,0 1-8,-2 1 2,-1 4-6,1-2-11,-2 2-3,-1-2-8,2 2 0,-1 0-14,-1-3 6,3 4-8,0-5-4,2 2-3,0-4-21,0 4-13,3-4-12,1-2-7,-4-2-19,10 5-4,3-7-10,1 2 5,-1-3 3,6 1 6,-8-2 11,6-4 1,-1 1 3,-6 0 33,0 1 16,-1 1 23,-6 1 14,3 2 4,-2 0 1,2 1-4,-6 1-9,3-2-5,-3 2-7,6-1-3,-6 1-9,0 0-1,0 0-1,0 0-2,4 8-4,-4-3-2,0-5-1,0 10 0,0-10-4,2 7-4,-1 0 2,-1-4 1,4 3 0,1-3-1,-1-1 0,-4-2-6,12 3-11,0-3-3,0-3 0,-1 1-7,3 2 6,3-9-3,1 5 2,0-2 4,-5-4-4,4-2 4,-2 4 2,-3-6 3,4 1 11,-5-2 10,1-1 7,-1-7 8,3 3 10,-2-5 19,-8 7 6,6-5 20,-3 5 7,-3-2 12,0 5 21,-1 2-3,-1 0 11,1 6 6,-3 0-15,1 1-17,2 2-6,-3 1-15,0-2-8,0 5-12,0 0-8,0 0-8,0 0 1,-6 19-12,4-9-3,-2 2 0,0 5-3,0 2-4,0-3-10,1 3 3,-1-2 0,1-1-21,2 3-45,-1-4-20,0 4-27,0-1-25,-1 1-31,0-2-28,2 0-28,-3 3-11,-1-6-25,0 2-17,3-6-17,-2 2-153,-3-4-454,6 0 201</inkml:trace>
  <inkml:trace contextRef="#ctx0" brushRef="#br0" timeOffset="15123.9798">12835 3673 140,'4'-11'153,"4"1"0,-4 3-1,3 0-10,1-4-7,2 5-8,0-1-3,1 2-12,1 2-8,0-1-5,-1 3-6,8 0 3,-5 2-9,-1 0-10,6 1-5,-2 4-8,0-1-7,-1 1-3,-3-2-6,-2 2-3,-1 1-3,1 1-5,2 3-3,-5-1-4,-1 0-32,-2 1-38,-1 0-36,0-2-54,-1 0-48,-6 1-131,3-4-334,-3 3 147</inkml:trace>
  <inkml:trace contextRef="#ctx0" brushRef="#br0" timeOffset="15285.7852">13129 3425 5,'-1'-5'248,"1"-2"-26,-1 2-30,1 5-44,-3-4-61,3 4-59,4-6-53,-4 6-127,8-2-162,-3 2 71</inkml:trace>
  <inkml:trace contextRef="#ctx0" brushRef="#br0" timeOffset="15536.9724">13292 3537 158,'-1'8'165,"2"2"-10,-2-2-7,1 4-7,-1-2-17,2 1-6,-1 2-8,1-4-7,2 1-5,1 1-8,0 0-5,0-1-4,1-3-8,-1 3-3,2-3-2,2-2-5,-3 1-2,1-2 2,-1-3 5,1-1-1,4 0-5,-10 0-9,12-5-2,-5-2-6,3 0-3,-4-4-3,3 1-6,-1-4-6,0 0-11,-5-3-27,0 2-16,-2-3-30,-1-1-24,0 2-13,-4 1-19,4 0-23,-3 4-4,1 2-17,-3 0-121,2 1-299,1 3 133</inkml:trace>
  <inkml:trace contextRef="#ctx0" brushRef="#br0" timeOffset="15798.7785">13489 3556 2,'4'10'155,"1"-1"-7,0 0 7,2-1-2,-2 0-3,0 2-5,-2-2-14,4 1-10,0 2-10,-2-4-14,-3 0-9,2 0-14,0-3-2,0 3-7,-2-1-2,2-2-4,-1 0-9,-3-4-3,4 5 2,-4-5-4,5 3 2,-5-3-2,0 0-6,13-5-2,-7 0-5,3 0-5,2-2 2,-1 1-11,3-1 1,2-2-2,-3 2-4,-2 1-2,3 2-3,-3-1 4,5 3-2,-5-1-3,1 3 1,1 2-2,-1 1-3,-3-2-12,0 4-15,-2 2-27,2 0-32,1 0-29,-3 1-37,0-2-175,3 3-350,-2-4 155</inkml:trace>
  <inkml:trace contextRef="#ctx0" brushRef="#br0" timeOffset="16133.2999">14169 3696 66,'0'0'231,"-6"0"-20,6 0-18,0 0-20,0 0-14,-5 3-12,5-3-7,0 0-7,0 0-1,0 0-4,0 0-5,0 0-5,0 0-7,0 0-9,11-10-2,2 8-8,4-6-10,3 2-6,0-1-9,12-3-9,0-1-3,3-2-4,-1 2-8,2-4-2,17 1-7,-21-3-2,15 0-2,-11 5-47,-2 0-20,-2-1-25,0 3-15,-3-2-48,-2 1-17,-4 0-26,-4 1-22,-5 2-162,-5 0-381,3-1 169</inkml:trace>
  <inkml:trace contextRef="#ctx0" brushRef="#br0" timeOffset="16348.8274">14783 3337 104,'-5'-3'217,"5"3"-9,0 0-22,0 0-15,-2-2-24,2 2-18,0 0-12,0 0-11,17 10-13,-8-7-8,0 4-9,1 1-5,0 2-10,3 1-8,0 4-5,-3-2-3,2 3-3,-2-2-1,-3 2-4,0 0-3,-2 0-5,-4 0 1,2 1-4,-6-3-8,3 2-14,-4-3-11,1 1-14,-3 2-15,-3-4-23,1-2-28,-1 0-20,0-2-34,-3-2-146,1-1-311,1 0 138</inkml:trace>
  <inkml:trace contextRef="#ctx0" brushRef="#br0" timeOffset="16677.9947">15591 3188 133,'0'0'277,"0"-4"-27,0 4-25,0 0-24,0 0-20,0 0-18,0 15-19,0-6-12,3 3-14,-3 6-11,0-1-10,0 3-8,0 4-7,-3-4-11,3 5-4,-3-7-7,3 1-8,0-1-21,-2 1-35,2-3-46,0-3-25,0-1-26,0 0-24,0-3-29,2-2-1,-2-1-148,2-1-328,-1-3 145</inkml:trace>
  <inkml:trace contextRef="#ctx0" brushRef="#br0" timeOffset="17075.0446">15633 3350 11,'0'-30'131,"0"-1"-3,0-4 2,-2 2 1,1 0 6,1 4 8,3 0 0,-3-1 20,0 0 2,3 3-1,-2 7 4,-1 3 0,4 5-2,-1 0-15,-2 1-12,3 3-17,-3-1-13,7 1-11,1 1-10,1 5-8,3-1-9,5 6-7,2-1-11,-2 3-2,8 7-6,-3 2-5,-7-3-6,7 5-23,-4 3-20,-7-3-21,-2 1-13,0 1-21,-3 2-14,-7-2-4,0 0 3,-4-2 2,-4 4 6,-6-4 4,0 4 7,-2-4 4,1-3 9,-8 2 5,6-3 6,3 0-2,-4 0 2,4-3 10,0-1-1,5-3 1,-1 2 2,5-2-1,-1-4 6,2 2 0,2-1 3,-1 0 3,3-2 0,0 0-1,8 6 8,-2-6-5,4 3 2,2-1 5,1 2-10,2 2 11,1 1-5,-2-2 3,-3 4-1,4-1 12,-6 2-4,5 1 10,-9-1-9,1-2 6,-4 6 7,-1-4 1,-4 2 0,-3 0 1,1-2-4,-8 3 2,1-1-1,-3-1 4,0-1 0,-1-3-6,0 3-4,-3-5-8,6 0-23,-3 0-24,6-2-41,-2-2-40,3-1-207,4-1-359,5 1 160</inkml:trace>
  <inkml:trace contextRef="#ctx0" brushRef="#br0" timeOffset="17306.9916">16191 2992 19,'2'-3'314,"-2"3"-35,5-1-24,-5 1-26,0 0-22,5 10-20,-3-2-12,1 4-22,1 3-16,-2 9-17,2 0-8,-1 3-9,0-1-12,1-1-6,-2 0-8,-2-1-7,0 2-6,0-6-3,-3 1-40,0 3-52,3-6-52,-3 3-34,0-2-42,-3-1-43,-1-1-160,4-1-391,3-4 174</inkml:trace>
  <inkml:trace contextRef="#ctx0" brushRef="#br0" timeOffset="17630.3141">16558 3219 152,'0'-3'284,"0"-1"-31,0 4-19,-6-5-30,6 5-19,-15 3-22,2 0-14,-1 1-11,5 0-14,-4 4-13,0 1-14,-2 1-7,1 0-8,5-1-7,2-1-9,-2 1-9,2 1-18,4-5-34,-1 5-11,2-2-3,2 0-1,2-1-3,0-4 1,3 1 6,5 0 2,-4-3 1,5-1 0,3-1 3,-4-1-2,5-4 2,2 1 1,-9 0-6,6 0 5,-4-1 17,-2 1 2,2 1 20,-3 0 2,-3 1 2,-1 2-5,1-2 5,-1 1-14,-3 2-3,5-3-5,-5 3-3,0 0 1,0 0-5,0 0-2,0 0 1,-3 10-22,3-10-31,-3 7-35,3-4-33,-3 1-33,2-1-13,1-3-21,0 5-30,0 0-116,2-3-346,1 2 153</inkml:trace>
  <inkml:trace contextRef="#ctx0" brushRef="#br0" timeOffset="17911.679">16611 3361 12,'4'3'122,"0"-1"0,-2-1 26,1 2 8,-3-3 4,3 4 6,-3-4 1,3 3 3,-3-3-4,0 0-9,0 0-7,3 3-11,-3-3-13,0 0-12,1 2-10,-1-2-9,0 0-13,0 0-9,0 0-4,0 0-5,0 0-6,0 0-6,0 0-4,0 0 0,0 0-5,0 0 2,0 0-8,13-5 0,-7 2-6,-2-1 1,1-3-5,5 1-1,-2-3-2,-1 2-4,0-3-3,3 2-2,-2 0 2,-3 2 6,3 1-3,-1-3-5,0 4 2,-2 0-3,-1-2-1,1 1-3,1 5-1,-2-2 1,-4 2-4,10 0 1,-7 2-3,4 1 0,-5 2-1,6-1 4,-5 1-5,3 2 2,-3 1 2,1-1-4,-1 2-38,1-1-40,-1 2-44,-1-3-35,0-2-47,0 3-50,-1-4-161,3 1-446,0-2 197</inkml:trace>
  <inkml:trace contextRef="#ctx0" brushRef="#br0" timeOffset="18121.2867">16968 3154 131,'0'-15'332,"3"6"-2,-3 0-11,3-2-13,-2 7-30,-1-2-24,0 2-25,2-1-25,-2 5-22,0 0-20,0 0-14,0 0-20,0 0-10,0 15-5,-2-5-15,2 1-9,0 6-10,0-1-5,0 2-7,0-2-15,0 1-52,-1 1-32,-2-1-42,-3 0-44,5 1-36,-3-1-41,3 0-31,-6-1-52,6-5-148,0-1-464,-2-1 205</inkml:trace>
  <inkml:trace contextRef="#ctx0" brushRef="#br0" timeOffset="18436.4636">17127 3220 113,'2'-8'294,"2"1"1,-2 1-1,-1 0-7,2 0-12,-2 2-15,-1-1-22,0 2-25,0 3-21,2-6-24,-2 6-16,0-4-16,0 4-15,0 0-14,0 0-13,0 0-7,0 0-7,-19 10-15,9-5-12,-1 0-8,-6 3-17,2-1-14,-4 1-10,2-2-10,3 0-16,0 0-1,1 0-5,3 0-6,1-2 5,0 0-5,5 0-8,1 0-2,-3-2-3,4 0 1,-2 0 5,4-2 3,-3 6 4,2-4 4,1-2 5,5 7 3,3-5 2,2 5 2,2-2 2,3 0 3,-1-1-3,1 4 5,3 0 4,-2-1-1,-1 2 0,0-2 0,-1-1-11,0 1-24,-1-2-36,-4 1-31,0 0-33,2-2-38,-3 3-50,-4-3-126,1 2-386,0-3 170</inkml:trace>
  <inkml:trace contextRef="#ctx0" brushRef="#br0" timeOffset="19160.9703">17866 3020 76,'1'-6'264,"-1"6"-27,11-5-24,3 2-18,4-1-23,12 1-16,5 2-16,4-1-12,15 0-13,-2 2-15,1 2-32,-15-4-25,16 2-42,-16 2-30,-1-2-34,1-2-23,-4 0-42,-4 2-32,-7-3-81,-6 1-260,3-3 116</inkml:trace>
  <inkml:trace contextRef="#ctx0" brushRef="#br0" timeOffset="19358.8128">18203 3144 58,'-5'12'172,"3"5"-11,0-2-10,0 2-5,1-2-15,1 2-7,0 1-12,0-2-13,1 2-7,1-1-12,0 3-4,0-3-8,0 2-2,-1-2-17,1 0-38,-2 0-45,4 0-40,-4-5-54,0 0-99,2-2-246,0-1 110</inkml:trace>
  <inkml:trace contextRef="#ctx0" brushRef="#br0" timeOffset="19569.7321">18588 3305 141,'0'0'230,"0"0"-20,0 0-22,5 5-20,-1-1-16,-3 1-14,2 2-14,1 1-14,-2 2-9,4 1-11,-2 0-10,0 1-41,-3-2-63,7 1-45,-3-1-58,0 1-132,0-4-280,-1 1 124</inkml:trace>
  <inkml:trace contextRef="#ctx0" brushRef="#br0" timeOffset="19871.5282">18748 3030 76,'1'-9'219,"2"4"-16,-2 1-18,3-2-19,-2 1-20,6 2-12,-2 1-11,3 0-15,-1 4-8,2-1-11,0 3-8,4 1-5,-4 3-7,2-1 0,0 5-2,0 2 2,2 0 9,-5 1-4,0 2-6,0 0-7,4 8 4,-5-6-4,-2-2-7,0 3-1,0-3-6,-3 1-3,1 2-4,0 0-7,-3 1 3,1-3-5,-2 0-4,2 0 0,-4 0-16,2 0-39,-3-2-39,1 0-24,-1-3-32,0-2-29,1-2-31,-1 0-21,-1-1-120,-2-5-351,5 0 155</inkml:trace>
  <inkml:trace contextRef="#ctx0" brushRef="#br0" timeOffset="20641.3461">18962 3237 163,'2'-13'237,"4"1"-12,2 3-9,-3 0-11,4 0-16,0 2-21,2 2-17,1 1-15,4 3-14,2 1-10,5 2-11,-1 4-6,3 2-11,1 5-6,-3 0-9,-5-2-5,1 6-5,-4-4-6,0 3-7,-4 1-1,-1-2-4,-3 1-7,0 0-16,-4-3-12,-1-2-11,-4 1-3,-1-1-5,3-1 0,-4-3 1,3-2-4,-3 1 7,2-2-3,-1-1 4,-1 0 1,4-3 3,-7 1 1,7-1-1,0 0 2,-12-4-3,10 0-13,-1 1-6,1-4-6,-1 0-17,3-1 2,3-5 2,-1 3-16,1-4-9,1 0-24,2 0 10,2 0-5,1-2 4,3 0 1,2 1 8,2 1 4,0 4 5,3-2 12,-2 2 3,-2 0 7,1 3 12,-2-3 7,0 6 15,-1 0 10,-1 2 0,-5-2 9,2 2-6,-4 1 6,0-2-4,-1 2 2,-4 1 13,8 0-7,-8 0 4,3 5 7,-1-1 6,-4 1 10,0 1-3,-1 1 0,-3 1 2,-2 0-5,-1 2-8,2-1 2,-1 3-2,-1-4-4,1 4 2,1-2-7,0-1 0,1 3-4,3-4-21,1 1 3,0-2-1,2-1-2,2 0 6,-1-1-3,3-1 4,3 0-4,0-3 6,1 1-2,2-2-3,0-2 6,-2 0-6,3 0 10,1-2 9,-3 1 18,-1 1 19,-2-1 14,-4 3 4,-2 0 3,9-3-2,-9 3-3,5-3-7,-5 3-7,5-1-5,-5 1-7,0 0-4,0 0-8,4-1 2,-4 1-4,0 0-4,0 0-2,7 4-4,-7-4-3,3 4 0,1-4-10,0 3 0,2 1-5,0-4-10,1 1-6,2 1-5,3-2 5,-2 0-1,2-2-1,-2-3 0,0 2 6,0-3-1,2-2 4,-2 1-3,4-6 4,-3 1 2,-2-2 2,1-1 5,-2-3-1,-5-7 1,3 2 9,-5 4 8,1 0 17,-2 0 6,-2-1 15,2 3 19,-1 5 11,1 2 2,0 2-6,-3 0-14,2 2-6,1 0-10,0 3-5,0 3-2,0 0-7,0 0-3,0 0-5,-5 15 0,5-3 3,-3 3-8,2 4 1,1 1-4,1-1-2,2 6-28,-3 0-27,0 0-30,0-5-27,-3 6-34,2-1-23,1-5-16,-4-1-18,4-1-18,0-1-8,0-2-7,0-4-164,0-3-410,0-1 181</inkml:trace>
  <inkml:trace contextRef="#ctx0" brushRef="#br0" timeOffset="20819.2136">19703 3408 276,'0'0'40,"0"0"10,-4-17 7,4 7 23,0 3 6,1-3 10,-1-2 10,-1 2 8,2 0 8,2 1 0,-1-2-4,0 1-8,3 2-12,3-1-6,-3 1-5,5 4-7,2 1-7,-2-1-4,0 1-11,3 3-3,-1 0-9,2 3-1,-4 1-8,2 1-4,0 0-2,-3 3 1,3 0-6,-2 2 1,-3 0-4,1 0-39,-1-1-44,-4 1-39,3 0-35,-1-2-46,-4-1-120,4-3-325,-2 1 143</inkml:trace>
  <inkml:trace contextRef="#ctx0" brushRef="#br0" timeOffset="20994.4309">19955 2982 24,'0'0'40,"13"2"-43,-2 2-8,2 0-11,4 3 6</inkml:trace>
  <inkml:trace contextRef="#ctx0" brushRef="#br0" timeOffset="21409.0482">20217 3217 103,'-5'5'176,"4"3"-18,-3-1-18,0-2-10,4 1-11,-4 1-11,4 1-5,-4 1-3,7-1 16,-6 1-12,6 0-3,1 2-8,-3-5-3,0 2-3,3 0-7,4 0-7,-2 0-3,-1-5-8,-1 2 0,0-3 0,4 0-7,-1-1-4,0-2-7,-7 1-1,17-6 0,-6 1-7,-2-1-7,0-2 2,1 0-2,0-5-1,2-1-6,-2 2-1,-5 0-1,3 4 1,-2-1 4,-2 4 3,2-2 0,-4 4 1,1-3-7,1 3-2,0-2-3,-3 4-1,-1 1-1,0 0-4,0 0 5,13 9-5,-12-7-1,3 5-2,0 3-1,1-3 1,0 5 3,-1-3-4,0 1 2,1-2-3,0 2 2,0-3 4,-2-1-8,1 0 2,-4-2-5,5 2-2,-4-3 0,2 1 3,-2-2-2,5 0 3,-2-1 2,1 1-3,0-2-2,2 2 1,-7-2 2,10 0-1,-4 0-3,-6 0 2,12 2-1,-4-1-1,-2 0 3,0 1-2,-1 1-3,2 1 3,-1 0-1,2 2-5,-2 1-37,-2-3-31,1 5-25,-5-1-19,2 0-35,-4-2-35,-3 2-192,-5 1-411,2-3 182</inkml:trace>
  <inkml:trace contextRef="#ctx0" brushRef="#br0" timeOffset="22236.5398">14412 4430 122,'-6'-2'218,"-1"-3"-15,2 3-13,-1 1-17,2-2-21,4 3-14,0 0-13,0 0-14,0 0-6,19-3-11,1 2-10,12 2-8,4 2-9,0-3-16,16 0-27,-14 0-19,16 0-32,-17 0-10,3 0-18,-2 0-14,-1 0-7,-6 0-13,-1-3 5,-9 2 4,-2 0 8,1-1 11,-9-1 6,-1 1 14,1-3 19,-5 2 17,-1-1 16,-1-1 19,-3 0 23,2 2 4,-2-2 26,1 1 17,-2-1 30,3 1 0,-2 1 0,-1 3-7,0 0-8,0-7-15,0 7-14,0-3-9,0 3-8,0 0-3,0 0-9,0 0-7,12 12-3,-8-6-7,2 3-4,2-1-3,-1 2-3,1 1 0,3 1-4,0 1-3,-1 2 2,0-1-6,0 0-1,-4-3-3,-2 0 1,1-1 0,0 2-7,-5 0-8,-5-3-10,0 5-23,-7-1-15,-3 0-14,1-2-14,-2-1-6,1-5-12,-3 2-11,1-1-30,3-2-20,5-2-25,-5 0-163,8-3-369,6 1 163</inkml:trace>
  <inkml:trace contextRef="#ctx0" brushRef="#br0" timeOffset="22618.4832">15970 4175 176,'5'-9'254,"-3"3"-18,3-1-28,-5 0-21,0 3-16,0 1-23,0 3-14,-6-5-10,0 5-11,6 0-15,-18 6-11,8-3-17,-3 3-13,-1 4-20,-3-1-14,2 1-7,-2 0-3,3 2-10,-4 0-1,5 1-8,0 0 2,2-1-4,-3-1 0,3 1-3,3-3 3,-2 5 2,3-2-6,4-2 4,1 2 5,2 0-5,2 1 8,1 3-3,7-3 3,0 3 3,-1-2-2,4 1 4,4 5-2,-2-6 5,3 6-2,-5-7 1,1 2-4,-1 2 6,-4-4-1,1-1 2,-6-1 2,4-2 17,-6 2 6,-1-3 7,-2 2-3,-1-1-9,-6 0-1,-5 1-1,-5-3-5,-1 1-1,-8 1 4,0-4-6,-1 2-7,5-5-11,4 3-18,0-3-18,4 1-28,3-2-28,2-2-32,1-2-56,3 1-153,2-3-358,4 0 158</inkml:trace>
  <inkml:trace contextRef="#ctx0" brushRef="#br0" timeOffset="22965.4308">16230 4350 205,'0'0'208,"0"0"-13,-27 6-13,13 0-16,-5 3-12,-5 1-14,5 0-20,1-1-15,-6 5-7,7-1-7,-1-1-11,5-2-8,-1 2-5,0-2-8,5 2-4,1-3-8,2 1-15,0-1-28,2-2-12,4 1 14,1-4-32,4 0-2,5 0 1,3-1-6,0-3 2,8-3 9,0-2-5,-3 0 8,5-2-1,-5 2 5,4-2-1,-3-1 5,-2-1 10,-1 2 28,-4 2 13,-3 3 19,-2-2 0,0 3-1,-3-2-5,0 1-3,-1 0-5,-3 2-6,0 0-5,0 0-2,11 4-2,-11 0 4,0 2-6,0-2-2,-2 4-1,0-1 0,0 0-2,2-1-4,-5 0-5,5 5-41,-1-5-36,-1 1-30,5-1-33,-3-1-32,5-1-185,-1 0-371,-4-4 164</inkml:trace>
  <inkml:trace contextRef="#ctx0" brushRef="#br0" timeOffset="23766.491">16405 4538 297,'0'0'299,"4"-2"-15,-4 2-20,0 0-18,0 0-26,8 0-22,-8 0-19,0 0-20,0 0-16,0 0-14,0 0-12,0 0-12,3 6-10,-3-6-12,0 0-6,-2 5-7,2-5-8,0 0-6,-1 6-2,0-3-4,1-3-8,1 5-5,-1-5-10,0 0-16,1 4-13,-1-4-12,0 0-4,0 0 3,0 0 3,0 0 3,0 0 2,0 0-1,13-9-1,-7 3 3,3-1 1,-5 0-3,6 1 5,-2-3-3,-1 4 5,0 0 3,3-1 0,-5 1 3,-1 2-2,0 1 0,0-1-3,0 3 2,-4 0-3,7-3 2,-7 3 4,7 3-1,-2 1 2,-4-3-2,4 6 3,-2 0-2,0-4 4,1 1-2,-1 1 0,1 1-1,-1-2-1,-1 1 3,2 2 1,-1-2-5,-1-2 0,1 1-1,-1 1 1,1 0-2,0 0-5,-1-2-20,-1 1-11,-1-4-6,2 5 0,1-4 3,-3-1 5,3 2 9,-3-2-4,9 0 4,-9 0 1,15-3 2,-7 1-4,1-3-8,1 0-4,1 0-8,-2 5-13,3-3-14,-1-3 7,-2 4-15,5-2-3,-5 2-13,-1-2-8,7 1 2,-2-2 6,0 2 14,5 1-5,0-1-1,-6 2 13,4 0-10,-3-3 7,0 1 4,-3-1 7,0 1 11,2 0 15,-4 1 28,-1 0 31,0-1 31,-7 3 31,9-4 27,-9 4-4,10 0-5,-10 0-4,0 0-7,0 0-9,0 0-8,0 0-5,9 2-1,-9-2 8,0 11 3,0-6 11,0 7 5,-2 0-10,2-1-6,-3 3-4,2 4-8,-2-1-8,3 0-2,0-1-6,-1 1-5,1 2-2,-2-4-6,0 1 4,2-3-8,0-1-2,-1-3-5,-2 1-2,3 1-13,0-5-22,0-1-10,0 0-2,0-3-1,0-2-21,0 0-26,0 0-15,0 0-8,-5-14 17,5 6 2,0-4 2,0-5-4,2-2 7,0-2 8,-1-6 6,3-2 6,-4 2 0,4-2 7,0 2 7,0-4-3,3 4 15,2 1 7,0-3-1,1 5 9,2 1 5,-2 6 15,-1 3 13,1 2 12,-2 2 8,0 1 0,1 2-3,1 4-5,-2-1-5,3 1-3,-3 4-4,-1 0-1,1 4 3,2 0-2,-5 5-1,-2-3-1,2 3-3,-7 4 0,-1-2 3,-2 6-4,-8-2-11,-2 7-31,-3-2-22,-3-4-29,-3-1-33,6-3-29,0-4-30,4 0-172,-1-1-368,2-3 163</inkml:trace>
  <inkml:trace contextRef="#ctx0" brushRef="#br0" timeOffset="24002.0954">17305 4075 65,'3'-2'310,"2"0"-29,-5 2-26,0 0-31,9 4-22,-7 0-19,2 5-14,1 3-18,0 1-15,4 4-10,-4-1-15,-1 4-8,6 3-8,-5-3-9,2 5-7,-1-4-8,-2-3-7,0 2-5,1 0-2,-4 0-17,4-2-42,-3 2-45,-1-3-32,-1 1-47,0-7-30,-1 8-46,-1-9-175,1-2-406,2-1 180</inkml:trace>
  <inkml:trace contextRef="#ctx0" brushRef="#br0" timeOffset="24320.7798">17534 4461 48,'2'-3'207,"-2"3"-8,4-6 3,0 3-5,-4 3-11,4-6-16,-3 3-15,4 0-16,-1 0-12,-1 1-16,3-3-8,3 0-13,-1 0-8,-1 1-7,6-1-10,-3 2-3,-1-2-5,-1 0-10,1-1-1,0 1-8,-2 1-3,1-2-7,-2 0-11,0 1-6,-3-1-4,1 0 0,-1 0-2,-1-1 1,1-1 2,-2 3-4,-1 0 2,-1 1-5,2-1 0,-1 1-1,0 4 2,-1-6-2,1 6-2,-4-2-1,4 2 1,0 0 3,-13 8-3,5-4 2,1 3 0,-1 3 3,1-1 1,-2 0-2,2 1 3,1 1-3,-2 5-1,3-6 0,1 2 4,-2-4-1,6 3 1,0-1 0,0 1 0,5-2-1,-1 0-11,2-1-18,1-1-32,4-2-43,4 1-55,4 0-218,-6-6-405,5-3 179</inkml:trace>
  <inkml:trace contextRef="#ctx0" brushRef="#br0" timeOffset="24863.5754">18145 4178 65,'5'-6'275,"2"1"-19,2-2-25,10 0-20,7-1-25,4 0-18,5 1-17,1 0-16,17 1-14,1 1-11,0 2-9,0 1-14,-4 2-3,-10-1-35,1 1-41,-6 0-41,-1-1-38,2 1-41,-5-2-35,-11 4-166,-1-2-339,-6 0 151</inkml:trace>
  <inkml:trace contextRef="#ctx0" brushRef="#br0" timeOffset="25057.4706">18493 4175 4,'-11'9'184,"2"2"-4,-3-1-7,1 2-11,2 1-10,1-2-12,-3 3-9,5 1-8,0 0-8,1-1-15,-1 3-6,3-1-8,1-1-10,4 2-9,-2 2-1,0 0-8,5-1-12,-3-1-49,1 0-46,3 0-62,-2 1-188,-1-2-325,0-4 144</inkml:trace>
  <inkml:trace contextRef="#ctx0" brushRef="#br0" timeOffset="25247.5842">18810 4436 100,'0'0'287,"4"-4"-28,-4 4-25,5 0-22,-5 0-25,0 0-16,0 0-19,5 10-12,-5-6-16,-3 3-10,3 1-10,-2-2-11,2 2-22,0 2-58,-5-3-58,5 2-43,-1-1-52,1 1-192,0-1-358,-1-1 158</inkml:trace>
  <inkml:trace contextRef="#ctx0" brushRef="#br0" timeOffset="25432.7373">18801 4209 46,'-2'-13'201,"-1"2"-19,-1 1-23,2 1-10,1 1-29,-1 1-41,2 2-58,3-2-61,1 2-114,2 1-165,2-3 74</inkml:trace>
  <inkml:trace contextRef="#ctx0" brushRef="#br0" timeOffset="25632.6738">19220 4146 218,'0'3'226,"0"4"-23,-2-3-19,-1 2-18,1 0-15,-1 4-16,0 0-8,0 0-8,2 4-4,-2 1-11,2 4-5,-1-2-12,1 0-5,1 2-9,4-1-5,-3 2-7,3 0-4,-2-1-18,0 1-45,-1-3-44,1 1-47,-2-3-29,-2-2-57,-1 4-126,-4-2-335,1-5 148</inkml:trace>
  <inkml:trace contextRef="#ctx0" brushRef="#br0" timeOffset="26456.6311">19045 4304 153,'2'-9'218,"0"2"-20,3 1-17,1-3-19,6-1-18,1 2-13,6-2-13,3 3-12,-3 0-8,11 2-14,-1 3-8,0 1-7,-1 2-5,-1 1-7,-6 2-8,-1 0-4,-1 3-2,2 0-7,-4 0-2,1 1-2,-3 3-5,-6-3-3,3 5-5,-6-2-2,2 1-1,-1 0-2,-2 0 0,-4-2-11,-1 2-10,0 2-6,0-3-6,-3 0-1,1-1-8,-4-3-1,3 0 1,1-1-2,-4 0-3,1-2-2,0-2 1,0 1 7,5-3 1,-14 1 3,14-1 2,-10-1 7,5-1 2,0 0-2,1-2 2,4 4 3,-4-5-2,2 0-8,2-1-11,2-1-5,-1 0 4,3-2-18,2 2-6,1-4-2,7-2 0,1 3 8,-2-2-5,3 1-8,1 0 4,7-3-5,3 1 10,1 3 2,-2-1 8,-7 4 6,2 1 3,-1 0 16,-3 3 5,-5 0 16,-1 1-5,-4 0 5,3 2 4,-6 0 7,0 4 11,-4-4 11,5 5 15,-5-2 13,-4 3 7,0 0-6,-1 2 3,-5 0-1,1 2 9,0-2-4,-2-1-14,2 0-8,-1 3-4,1-3-1,0 3-6,4-3-3,-2 2-2,1-3-6,2 2-3,0-2-6,3 2-10,0-2-17,1 1-4,4-2-11,0 0-4,2-3-1,1 1 4,0 1 3,3-4 1,3 0 4,-3 0-3,-3-4 1,4 1 9,-2-1-1,1-1 6,-4 0 17,2 3 23,-3-1 19,-1 1 14,1 0 3,-1 0-7,-4 2-9,6-3-4,-3 2-5,-3 1-9,0 0 0,0 0-7,0 0 0,0 0-4,0 0-5,0 0 0,-11 10-4,9-7-1,0-1-2,2-2-7,-2 5-8,2-5 0,2 6-5,0-4 6,-2-2-4,10 4-1,-2-4-1,1 0-1,5 0 3,-4-3 1,3 1-1,1-2 2,3 1-1,1-4-2,-1 1 3,-2-1 1,0 0 9,0-3 17,-4-2-1,1-2 16,-1 0 0,1-3 10,-5-1 10,0 0 3,1-7 4,-4 2-4,-3 5 25,4-2 15,-4 3 14,2 1 6,-3 3 2,1 2 2,-2 0-1,1 4-12,-3 0-8,3 3-12,-1-1-16,1 1 1,0 4-14,0 0-9,0 0-5,0 0-10,-5 11-2,4-4 2,1 5-15,1 1 1,3 3-2,1-1-23,0 5-13,0-3-45,3-1-21,-2 1-26,1 0-31,-2 0-41,-1 1-40,-3-1-18,0-3-21,-1-1-30,-5-1-213,1-2-538,3 2 238</inkml:trace>
  <inkml:trace contextRef="#ctx0" brushRef="#br0" timeOffset="26668.6331">19919 4330 137,'-2'-9'185,"1"1"-1,-2-4-5,1 3-6,-1-1-1,6 1-17,-1-1-15,1 2-13,0-3-11,4 5-9,-1-2-14,3-1-8,1 2-10,2 4-5,2-1-7,-3 1-10,7 0-2,-1 3-3,3 3-9,-3 0-2,2 2-4,-7 0-3,3 3-3,0 1 0,-1 1-4,-5 1-3,-1-2-3,2 4-1,-5-2-32,-1 0-48,-2-1-35,1 1-44,0-1-46,-3 1-140,0-2-356,-3 0 158</inkml:trace>
  <inkml:trace contextRef="#ctx0" brushRef="#br0" timeOffset="26860.9299">20129 4003 28,'0'-10'227,"-1"4"-24,1 1-22,0 1-27,1 0-30,3 1-28,0-1-51,3 4-36,7 0-56,-3 0-53,-1 5-54,9-2-166,-2 1 74</inkml:trace>
  <inkml:trace contextRef="#ctx0" brushRef="#br0" timeOffset="27112.1002">20523 4116 78,'-3'8'196,"-1"-2"-9,2-2 0,-3 4-5,-1-1-18,0 4-11,-1-1-15,1 0-15,0 2-8,-2 1-10,4-1-9,-2 1-7,5 0-5,0-1-10,3 1 1,-2-2-1,0 0-6,4-2-4,2 1-5,-2-2-5,-1 0-4,-1-3-2,2 2-3,-1-3-2,1 0 2,2-4-6,-1 1-2,1-1-5,-6 0 0,16-5-5,-10-1-1,2-1-4,-1-1-4,-1-3-13,4-2-21,-7-1-22,1 0-11,0-1-39,-2-3-18,-4-1-22,4 2-18,-4 0-19,0 1-16,0-1-139,0 6-346,-2 0 153</inkml:trace>
  <inkml:trace contextRef="#ctx0" brushRef="#br0" timeOffset="27415.6862">20693 4189 22,'2'7'183,"2"-3"-3,0 5-2,0-5-5,-2 1-14,1 2-13,-1-2-13,1-1-12,-1 3-7,0-3-18,3 1-7,-3 0-8,1-2-9,1 1-6,-2 0-5,-1 0-1,1-1-7,-1 1-1,-1-4 6,3 3 6,-3-3 5,2 2 5,-2-2 8,0 0-3,8 0-5,-8 0-6,15-4-6,-6-1-6,0 0-7,3-2-4,-1 1-1,6-5-4,-6 5-8,1-2-5,-1 4-3,2-4-3,-3 6-2,2-2-4,-3 1-2,-3 1-3,3 0 1,-1 4-1,-1 0-3,0 0 1,2-1-2,-2 5-1,0 1-23,-3-2-37,-1 0-40,1 2-50,-1-1-46,-3 1-60,-4-2-142,1 1-426,0 0 189</inkml:trace>
  <inkml:trace contextRef="#ctx0" brushRef="#br0" timeOffset="30162.088">13644 2167 156,'0'0'209,"0"-5"-14,0 5-17,0 0-10,0 0-24,0 0-5,0 0-19,0-5-15,0 5-10,0 0-13,0 0-2,0 0-13,20 2-3,-7 1-3,6-1-11,-1-2-1,11 5-21,-8-4-20,9 4-14,-1-4-15,2 4-23,-1-5-18,-2 0-8,3 0-14,-3 3-17,-7-3-16,-2-3-12,0 2-99,-2-2-246,-5 2 109</inkml:trace>
  <inkml:trace contextRef="#ctx0" brushRef="#br0" timeOffset="30769.2442">14105 2008 109,'0'-5'250,"-1"2"-21,1 3-5,0-7-9,0 4-9,-2 0-15,2 3-16,0 0-22,2-4-13,-2 4-15,0-5-14,0 5-13,0 0-10,0-5-9,0 5-10,0 0-4,0 0-6,9 14-7,-4-9-2,1 1-7,5 3-3,4 1-4,-2 2-3,-1-3-4,5 1-1,1 2-7,-2 0 5,0-2-3,-2 5-3,1-6-3,0 3 3,1 0-8,-6-2 0,3 2 0,-7-1-3,1-2 0,-5 0-1,1 2 1,-6 0-2,-3 0 0,-4 2-3,-2-1 2,-5 2-3,-7-1-1,-2 3-7,3-3-11,-3-1-9,8-2-15,-1 0-17,1-2-23,1 3-20,-2-5-39,9 1-26,-3-3-39,1 0-179,1 1-414,3-1 184</inkml:trace>
  <inkml:trace contextRef="#ctx0" brushRef="#br0" timeOffset="36137.7748">11056 2784 1,'-10'0'167,"10"0"-12,0 0-5,0 0-11,0 0-15,0 0-12,0 0-14,0 0-19,0 0 7,16-8-21,-5 4 4,3 3-11,-1 0-4,7-2-7,-2 2-1,3 1-7,2-4-6,3 2 1,3 2-7,-8 0-2,5 2-1,2-4-9,-5 2-6,0 0-10,-5 0-11,-4 2-15,-1-2-8,-2 0-12,-3 2-7,0 0-5,-1-2 12,-7 0-1,5 0 9,-5 0 2,0 0 4,-15 4 5,2-3 1,-7 0 7,-9 3-7,-1 0 8,1-2 5,-5 0 6,0 2-12,1-1 10,-3-1 4,3 1 1,0-1 8,3 0-2,-1 2 20,5-4-7,6 1 0,6 0 9,-2 1-4,2 0 1,7-2 6,1 3 4,-1-3-13,1 0 4,6 0-6,-7 0 7,7 0-9,0 0 6,-7 0 8,7 0-15,0 0 11,0 0-17,23-3 3,-10-1 3,2 3 2,4 0-5,4-2 2,-2 0-7,6-2 5,2 4 0,-10-2-3,4 3 4,-3-3-12,-1 1-2,0 0 5,-5 1 1,-2 1-2,-3-1 3,-3-2-2,-1 2-6,2 1-1,-7 0 2,0 0 1,0 0-5,0 0 5,0 0-9,-18-2 13,7 0-4,-3 2 6,1-1-9,-2 1-3,2 0-10,0 0-18,2 0-5,-2 0-28,5 0-31,1 0-91,-2 0-207,9 0 91</inkml:trace>
  <inkml:trace contextRef="#ctx0" brushRef="#br0" timeOffset="44997.508">14627 2167 76,'0'0'75,"0"0"-7,0 0-6,0 0-8,0 0-4,0 0-2,0 0-5,0 0-1,0 0-6,0 0 3,0 0-6,0 0 24,0 0-25,0 0 5,0 0-2,0 0 3,0 0-2,0 0 14,0 0-10,0 0-1,0 0 4,0 0-1,0 0 9,0 0-5,0 0-2,0 0-2,19-7-4,-19 7-1,11-2 4,-7-1 6,3 1-3,-4 1 1,3-1 2,-1-1-7,0-1-5,2-1-2,-3 4 2,5-3-3,-2 1 1,0-1-1,2-3 5,-2 1-4,0 0-5,-1 2-1,2-1 19,-3 1-1,4-1-4,-3-2-3,2 2 2,-1 0 15,1-3-5,-1 2-2,-2 0-4,3 0-7,-1 1-3,-3-2-2,2 2-1,0-3-5,-1 1 3,0 0-3,2 1 9,-6 1-3,3-1-4,0-1 1,-1 0 1,2 1-3,1 0 0,-4-1 1,1 3-1,1-3 1,-3 2 0,3 1-1,0-2-1,-3 0-6,1 0-1,2 1 1,2-1-6,-4 1 1,4 0-5,-5 0 2,3 0-1,0 1 0,-2-3-2,2 5 3,-3-4-5,4 1 1,-2 0-5,-1 1 7,2 0 1,-2-1 3,-1 0 0,3 1 3,-2 1 7,0-2 2,-1 2 5,3-2-5,-4 1-1,0 0-5,4 2-1,-3-3-1,-1 5-3,2-7 1,-2 4 0,0 3-1,2-7-1,-1 5 3,-1 2-6,3-5 3,0 3-4,-3 2 5,1-3-7,-1 3 4,1-5-2,-1 5-3,0-5-3,0 5 3,-1-5-3,1 5 4,0 0-3,2-4 1,-2 4-2,0 0-1,0-3-8,0 3 5,0 0 5,0 0-4,0 0 5,3-4-4,-3 4-1,0 0-2,0 0 4,0 0 0,0 0-1,0 0-15,0 0 19,1-5-6,-1 5 2,0 0 0,0 0-5,0 0-15,0 0-8,0 0-8,0 0-15,0 0-10,0 0-15,0 0-17,0 0-11,0 0-25,0 0-13,0 0-18,0 0-7,0 0-2,0 0-16,0 0-11,0 0-138,0 0-359,0 0 160</inkml:trace>
  <inkml:trace contextRef="#ctx0" brushRef="#br0" timeOffset="45885.7742">14861 1809 5,'0'-3'115,"0"3"-17,2-5 2,-2 5-5,0 0 1,1-5-8,-1 5-2,2-2-18,-2 2-5,1-5 1,0 2-13,-1 3 0,5-2 3,-5 2 1,5-3 2,-5 3-3,6-4-10,-6 4 1,2-5-6,1 3-4,-3 2 4,5-3-3,-3 0-3,0 1 5,2 0-5,-1-1 1,0-1 0,-3 4-2,5-2-6,-3-1 9,2 1-4,1-1 3,-3 0 9,0 1-11,-2 2 8,7-4-1,-4 1-8,1 2-6,1-2 0,-1 0-4,1 2-4,-5 1 3,6-2-8,-6 2 7,7-2-10,-3 0 6,-4 2-6,6-3-1,-2 3-1,-4 0-1,0 0 2,9 0 0,-9 0-3,0 0 2,10 3-7,-3-3 7,-1 4-3,-2-2 0,3 1-2,-1 1 3,0 0-3,-1-2 2,1 6 4,3-1-8,-1-1 14,-1 1-12,-1 2 6,-1-4-5,3 4-1,-4-1 2,3 0 0,-1 1 2,0-1-1,1 1 1,-3-3-4,3 4 5,-2-3-3,-1-2 2,0 0-4,0 0 9,0 0-11,0 0 3,-2-1-2,1 0 2,1-1-2,0 2 1,-3-2-2,2-1 1,-2 1 2,5 1 1,-6-4-7,3 3 6,-3-3-1,1 2 1,-1-2-1,6 4 1,-6-4-1,0 0-3,0 3-6,0-3-23,0 0-20,0 0-11,0 0-22,0 0-29,0 0-26,3 7-35,-3-7-106,0 0-301,0 0 133</inkml:trace>
  <inkml:trace contextRef="#ctx0" brushRef="#br0" timeOffset="47145.9468">17167 2917 72,'0'0'150,"0"0"-3,9-3-9,-9 3 0,0 0-6,4 0 0,-4 0-17,0 0 4,5-5-9,-5 5-3,3-1-9,-3 1-2,3-3-10,-3 3 0,0 0-10,5-5-8,-3 3-5,-1-2-5,0 0-10,-1-1-1,0 1-8,0-1 0,2-1-6,-4-1-5,0-3-4,-2-1-2,-4-4 1,-3 1-6,0-3-1,0-7-1,-9 2-4,0 2 1,2-6-4,-1 3 1,-2-2-3,-1-1-1,-4-2 2,2 0-6,-9-7 2,7 10-1,-8-9 2,10 7-4,-10-8 1,8 11 2,-8-12-4,6 9 0,-8-6-3,9 6 1,-10-8-3,2 1 6,5 9 24,-11-7-3,8 8-2,-12-8-7,1 6 1,0-3-7,0-2 0,-3 4 0,2-3 1,0 3-2,-3 2-1,4 0-7,0-1-1,1 2 1,10 7-1,-12-10-27,11 12 5,-10-10 0,9 9 5,1-2 0,-11-4 2,12 6 1,-15-5 2,13 6 3,-1-2-4,0 3 4,2-2 3,-13-5-2,-1 2 2,16 8 2,-5-4 0,1 1 0,1 0 4,-1 3-5,-14-8-1,13 9 3,-13-2 3,13 2-3,0 0 1,-13-2 2,13 6-2,-12-6 0,10 4-2,3 1 2,-3-1-3,1 1 5,-14-3-1,15 0-4,-1 4 5,1-4 0,-2 2-1,-14 0-10,16 0 13,-1-1-3,-1 3 0,-1-1 1,3 2 3,0 0-4,2-2 3,3 2-1,1-2 4,3 4-2,0 1-4,7-2 3,-2 0-2,2 3 1,3-2 6,-4 3-3,0-3 1,4 1-2,0-1-1,1 3 1,0-2-1,-2 0 3,6 1-2,-1 1-1,1-1-1,-1 1 1,-2-1 10,2 1-8,1 0 0,2-1 4,0 0-3,5 1 0,-3-1 0,1 1-1,0 0-2,8 0 3,-14 0-3,6 0 1,1-2 4,1 2-3,-2-1-4,8 1 4,-13-1-2,8 1-6,-3-2-17,8 2-11,-13-1-16,13 1-9,-11 0-24,11 0-11,0 0-17,-15 1-17,11-1-113,4 0-261,0 0 116</inkml:trace>
  <inkml:trace contextRef="#ctx0" brushRef="#br0" timeOffset="47571.6352">13998 994 50,'-5'-4'86,"5"4"-14,0 0-2,-10 1-15,10-1-4,-14 4-7,0-1 6,4 2-13,-5 0 5,0-1-5,-2 2-6,2 0-1,-2 0-13,3-1 4,-4 4 2,4-4-2,-3 2 2,4-1-7,0-1 0,0 1-1,3 1 3,-3 1-4,3-3 0,-1 3-10,2-3 6,1 3-2,-1-3 0,0 2 6,3 1-8,-1-2 6,2-2-1,-2 1-5,0 3 4,5-2-4,-5 1 3,4 0-8,2-4 9,-1 4 0,0 0 15,-2-4-5,4 6 15,0-2-9,0-1 6,0 1 1,4 1 4,0 0 1,0 2 5,1-3-12,-1 1 1,6 2-6,-1-2 6,0 2-4,4 2-1,1-3-5,-1 3 0,2 1 0,-3-2-7,2-1-24,-2 4-23,2-1-29,-2-1-28,-3-6-40,-3 4-72,5-5-218,-3 0 97</inkml:trace>
  <inkml:trace contextRef="#ctx0" brushRef="#br0" timeOffset="64289.7531">17424 3589 98,'0'0'132,"-6"-2"-6,6 2-12,0 0-9,-4-2-19,4 2-3,0 0-13,0 0-3,0 0-2,0 0-1,0 0-10,0 0 6,0 0-3,14 7-2,-8-6 1,2 1 0,3 0 1,3 2-3,4-3-1,4 2-6,7-2-3,-2 2 0,-1-3-4,4 1-6,0 1 0,0-1-4,-1 0 0,2 1-4,0 0-1,2-2-5,-6 3-6,-5 0 2,-4-2-1,4 0-6,-10 0 4,1-1-5,-3 0 0,1 1-1,-5-1-3,0 0 1,-6 0-5,9 2-1,-9-2 1,0 0 2,0 0-4,0 0 4,-23 2-2,4 0 0,-10 2-1,-5-4-1,-1 4 4,4-3-2,-1 0 1,-2 1-4,0 2 3,0-1-4,2-3-2,1 2 12,1 0-6,0-2 3,1 3 1,9-1-7,-1-2 1,2 0 4,6 1-4,-1 0 0,2-1 5,2 0-4,5 2 2,-3-2 1,8 0-5,-9-2-2,9 2 3,0 0-1,-5-1-1,5 1 4,0 0 0,0 0 0,21-2-1,-7 1 3,3 0-2,6-3-2,3 2 7,-4-1-5,7 1-1,2 2 4,-2-4-6,3 2 0,-5-1 3,-5 2-2,6-2 2,-6 3-1,-4-2 1,0 2-1,1-1 3,-4 2-2,-6-2-6,1 1-2,-1 0-9,-4 0-1,-5 0 3,0 0-4,0 0 9,0 0 4,-18 3-7,-1 0 2,-7-2 1,-6 1 2,-2 1 5,0-2-2,2 0 1,-3 1-1,-2-2-3,3 1 6,1 0-2,3-1 3,2 0-7,6 2 9,2-1-5,3-1 12,7 2-5,2-2-6,1 1 5,-1-2-3,8 1-6,-10 0 2,10 0 0,0 0 6,-3 2-2,3-2 4,0 0-3,23-1-3,-5-2-5,4 0-23,7 3-3,2-2-14,2-2-18,2 1-8,-3-3-22,2-2-29,-3 2-91,6-3-233,-1-2 104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48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6965 3984 109,'0'0'195,"0"0"-14,0 0-25,5 11-15,-4-2-14,2 3-9,-1 5-12,-1 1-12,-1 7-10,3 1-5,-1 1-7,-4 1-12,2-1-2,-1 1-5,2 1-3,-4-2-10,1 1 4,1-1-7,-2-1-3,1-7-14,-1 2-27,1-3-23,-2-1-21,0 0-28,-2-2-21,0-4-30,-1 0-114,0-6-264,0-3 117</inkml:trace>
  <inkml:trace contextRef="#ctx0" brushRef="#br0" timeOffset="433.726">6744 4038 48,'-5'-31'202,"4"1"-7,2 1-7,4-2-9,-2 3-5,7 1-14,-1-4-16,5 5-8,0-3-17,5 5-13,1-3-3,4 3-19,3 2-23,5 3-7,-1 2-10,4 1 3,-2 3-10,-1 4-3,-1-1-4,-2 4-1,-9 6-16,-1 0-18,-2 3-1,0 5-6,-5 1 2,0 6-3,-5 0-1,0 9 1,-7 4 2,-1-2-2,-5 8-8,-3-2 8,-8 12-5,0-1 4,0-9-12,0-4-1,1 2 4,0-2-7,2-1-3,-3 0 2,7-4 4,1 1-6,-1-10-7,3 1 2,2-2-4,3-5 3,0 1 2,2-5 5,2 1 2,0-2 10,2-1-4,4 2 18,-2-3 9,4 1 3,2-2 3,2-1 3,-3 0 9,2 0 1,4 3-3,-3-1 2,1 1 7,0 1-5,-2-2 2,-3 3 8,-1-1 1,-1 1 0,-3 2-1,-2 0-4,-3 1 1,-2 4-2,-3-2-3,-6 3-1,-7 5-1,-5 0-4,-4-2-1,1 3-2,-4-3-2,0 1 0,-3-4 2,1 3-5,-1-3 2,3 0-4,3-1-18,4-1-19,2-6-38,3 2-21,7-6-33,0 1-178,3-3-324,8 0 144</inkml:trace>
  <inkml:trace contextRef="#ctx0" brushRef="#br0" timeOffset="671.4783">7583 3671 61,'4'-4'280,"1"3"-32,-1-1-23,-4 2-26,0 0-18,4 15-19,-5-3-16,-2 7-10,2 10-16,-2 5-12,-2-1-3,5 3-16,-1 11-10,2-12-6,1 11-8,-2-13-5,0 1-7,0 2-6,-2-2-1,2 0-26,-2-1-40,-3-2-26,3 2-40,0-7-24,-1 2-37,0 0-33,2-9-139,-1-3-347,5-3 154</inkml:trace>
  <inkml:trace contextRef="#ctx0" brushRef="#br0" timeOffset="1052.2249">8147 4071 226,'-18'10'238,"-1"-2"-24,-7 5-20,-1 1-20,2 0-18,-1 1-17,1 0-11,5 3-7,4-7-16,2 4-10,0-1-10,4 2-13,-1 0-3,4 1-6,-1-2-5,6-5-7,-1-1-9,0 1-7,3-1-10,0 1-11,0-6 6,3 0-7,1-1 1,1-2-2,4-2 2,1-3-5,2 0 1,4-4-2,3-1 1,4-7-4,2 0 1,-5-1 2,-1 0-5,-3 5 1,0 1 1,-4 0 9,-2 7 8,-2-4 6,-1 4 2,-3 0-3,1 3-2,0-2-4,-2 0 1,1 2-1,-4 1-1,0 0 0,0 0-2,10 7 0,-10-6-4,0 4 0,0 1 2,0 0-4,-4 2 2,2-1-2,2 3 1,0-3-6,0 3-19,0-1-29,0 1-26,0 0-41,0-1-33,0-3-41,2 2-28,2-2-136,0-3-373,1-1 165</inkml:trace>
  <inkml:trace contextRef="#ctx0" brushRef="#br0" timeOffset="1358.2572">8295 4299 3,'6'-3'174,"0"3"-8,-6 0-11,7 0-14,-7 0-12,8 0-11,-8 0-2,5 3-6,-2-2 0,-3-1-12,5 7-8,-4-3 1,2-2-3,-3 3-11,2 0-3,1-3-8,-3 3-1,1 0-8,-1-1-6,0-1-6,0-3-4,3 4 1,-3-4-9,0 0 4,0 5 6,0-5 18,0 0 24,0 0 28,0 0-15,0 0-12,11-10-8,-7 1-9,4-2-9,3-2-2,0-2-2,-1 2-11,5-3-5,-2 2-7,0 2-1,0-3-2,4 3-2,0 1-7,-4 3-1,-1 0-3,1 4 0,0-1-2,0 5-1,2 0 2,-5 0-4,3 5 0,-3-2 0,0 3-7,1 0 6,-5 3 1,2 0-2,-2 2-1,0-1-4,-1 2-15,-3 0-24,-2 1-34,0-2-31,0 0-52,-2 2-41,0-3-57,-2-1-185,-1 0-468,4-2 208</inkml:trace>
  <inkml:trace contextRef="#ctx0" brushRef="#br0" timeOffset="1611.9062">8863 3863 273,'0'-9'340,"0"1"-35,1 3-33,-1 1-25,0 1-23,0 3-26,0 0-26,0 0-10,0 0-18,5 22-14,-5-5-11,0 2-10,2 3-11,-2 7-11,2 0-7,-2 0-12,0 0-1,0 3-9,0-1-6,-2-3-5,4 1-5,-4-1-3,2-2-1,-2 0-4,2-6-24,0 1-33,0-2-25,2-2-39,-2 1-33,2-2-36,0-5-35,1 1-25,1 0-213,-2-3-465,2-2 205</inkml:trace>
  <inkml:trace contextRef="#ctx0" brushRef="#br0" timeOffset="1991.8892">9280 3993 194,'0'-3'277,"2"0"-22,-2 3-25,3-3-25,-3 3-22,0 0-18,0 0-21,0 0-10,0 0-15,-16 15-9,7-7-12,-6 2-11,-2 3-6,-2 4-10,-4 0-5,1 0-8,1 1-5,2-6-4,-4 4-6,7-5-3,-3 0-6,2-2-2,0-1-6,0 0-2,5-4-1,2 2-4,0-1-4,2-2 2,0 0 1,3-1-4,1 1 1,-2-2-6,6-1 4,-5 1-4,5-1 4,0 0-9,0 0 2,0 0-3,0 0 5,0 0-7,28-1-4,-15 2 5,-2-1 0,5 2-1,-1 3 0,6-2 2,-2 1 0,0 3-1,-3-2-2,10 5 1,-6-3 1,1 3-2,-3-2 2,2 1-2,2-1-24,-4 1-33,1-2-34,-3 3-23,0 0-34,-1-2-26,-4 0-31,-1-2-157,-1 1-391,-1 0 173</inkml:trace>
  <inkml:trace contextRef="#ctx0" brushRef="#br0" timeOffset="2792.2175">9960 3834 180,'3'-6'254,"-3"-5"-23,5 7-21,2-3-24,1-3-16,7-1-15,2 0-18,9-4-10,2 3-18,8 4-7,15-6 2,2 5-10,-3-3-10,5 3-7,-1 2-2,-2-2-12,-14 4-13,1 2-42,-1-1-51,-3 1-47,-5 1-46,-10 1-69,0 0-119,-7 1-351,-6 0 155</inkml:trace>
  <inkml:trace contextRef="#ctx0" brushRef="#br0" timeOffset="3020.6958">10233 3910 130,'-3'11'243,"-1"-1"-22,1 4-22,2-3-19,-1 6-19,2 0-14,-2-2-15,1 5-16,4-3-9,-3 1-9,3 7-10,1 0-8,-1-1-10,0-5-4,0 6-7,0-1-7,-2 2-1,-1 1-3,0-2-7,-1 2-5,-1-1-29,1 0-45,-2-1-26,0-1-48,2-5-37,-2-4-180,2-3-355,1 0 158</inkml:trace>
  <inkml:trace contextRef="#ctx0" brushRef="#br0" timeOffset="3194.294">10506 4218 109,'3'0'301,"-3"0"-32,8 0-28,-8 0-22,7 6-23,-3-3-18,-3 1-19,0 4-15,-1-1-16,3 2-11,-3 2-10,2 1-12,1-1-22,-3 4-31,0-3-49,0 0-50,-5 1-56,2-3-48,-2 2-179,4 0-369,-8-4 163</inkml:trace>
  <inkml:trace contextRef="#ctx0" brushRef="#br0" timeOffset="3336.6787">10389 3926 68,'-1'-5'24,"-3"-6"-40,0 2-16,8 1 7</inkml:trace>
  <inkml:trace contextRef="#ctx0" brushRef="#br0" timeOffset="3573.1967">10796 3830 154,'6'7'266,"-2"2"-28,0 3-22,3 5-21,-5 0-17,2 3-17,-1 7-11,-3 1-9,6 1-19,-2 3-10,-4-1-13,3-2-8,-3 1-7,0-2-7,0 4-9,0 1-10,1-2-21,-2-3-32,-2-2-31,1 3-31,0-4-24,-1 3-21,0-8-26,2-4-17,-1-2-23,-2-2-124,1-3-314,-6-1 139</inkml:trace>
  <inkml:trace contextRef="#ctx0" brushRef="#br0" timeOffset="4391.9929">10734 4244 2,'6'-27'139,"-2"-1"-8,3 2 0,2 3-5,-1 5-4,4 1 0,-1 0-3,-2 0-12,4 0-6,0 2-5,1 4-4,2-1-5,-1 4-6,2 0-10,1 1-4,-1 1-3,3 3 2,3-1-8,-1 4-2,-3 1-7,2 5-2,-1-2-2,1 4-4,-2 1-2,-4 0-4,2 4-2,-5 2-3,-1-1-2,-3 2 0,-3-2-6,-1 4 1,-4-2-6,-3 0 0,0-1-3,-1-1-3,-2 1-4,-2-1-3,0-2-13,0-4-7,1 2-10,-3-2-5,6-2-7,-1-1-1,1-1-4,1 1 0,-1-4-8,4-1-5,-3 2-34,3-2-20,0 0-11,12-10 0,-4 3-8,2-3-106,7-3-253,-3 4 112,4-3 992,-1 3-649,1-1 21,2 0 17,-2 2 33,-2 1 7,-3 0 8,-2 2 10,-2 2-1,0-3 5,1 3 3,-4 1-2,-1 0 8,-2 1-3,2-1-2,-5 2-3,0 0-2,6 0-11,-6 0 0,0 0-3,0 10-2,-5-4-3,1-1-7,-4 3 0,0 1-3,2 2-1,-4-2-6,0 6-6,-2-3 1,4-3 0,3 1-3,0 2-4,-1-2-1,3-2-3,-2-1 0,2 0-3,0-2-14,2 0-5,-3 0 0,2-1-1,2-1 2,0-3 3,0 0 1,6 3 0,-6-3 1,0 0 1,14-10 4,-5 5 0,-2-1 8,-2 2-1,5-4 3,-2 1-3,-4 2 5,3 1 7,1 0 4,-3 0-1,-1 0-4,0 1-1,0 2-4,-4 1-2,7-3 0,-7 3-3,0 0 1,10 4 1,-8-1-3,1 1 0,2 0-1,0 0-3,0 0 0,3 2-1,-1-1 0,2 1 2,-1 0 0,2-1-1,1-1 2,-1 0 1,2-1-8,3-1-8,-1-1-5,-2-1-7,4 0 2,0-1 3,0 0 1,-5-3 3,8-2 1,-7 0 2,6-2 5,-4-1-5,-2-2 12,-1-2 12,2-3 7,-3-1 14,3-5 7,-4-2 14,1-1 9,-5 1 10,1-6-4,-2 0 11,-3 2 0,1 3 27,0 0-5,-4 7-9,0-1 33,-1 2-2,3 8 3,-2-3 0,0 2-11,2 3-17,0 2-7,0-2-10,0 4-12,0 3-6,0 0-10,0 0-4,-8 15-5,5-2-1,-5 4-11,4 1-12,-1 8 5,-1 0-4,0 0-3,2 3-4,2 0 6,-3-3-25,5 0-53,0 1-29,-3-2-30,3-1-24,-1 1-37,-1 1-25,0-8-22,1 1-13,-2-1-12,2 0-12,-3-1-4,3-6-4,1-1-178,-3-3-480,0-2 213</inkml:trace>
  <inkml:trace contextRef="#ctx0" brushRef="#br0" timeOffset="4558.3348">11595 4364 1131,'0'0'-34,"0"-19"13,4 4 17,2-2 1,-3-3 7,4-6 13,1 1 5,0-1 13,1-1 0,0 10 9,-3-1 23,4 2 2,-5 1 7,1 4-3,-1 1-4,1 0-5,0 2-4,0 2-2,-1 2-7,1 1-2,0 0 0,4 3-5,-1 0-3,1 5-2,3-2-3,-3 2 2,3 3-7,-3 1-2,1 3 0,-3-1-3,4 2-1,-3 2-33,-1-4-37,-1 4-33,-3-5-43,0 2-35,0 0-152,-3-4-331,2 0 146</inkml:trace>
  <inkml:trace contextRef="#ctx0" brushRef="#br0" timeOffset="4737.0059">11869 3867 246,'-4'-4'249,"1"-1"-26,0 0-26,0 1-36,3 4-55,-3-3-41,3 3-31,0 0-40,0 0-28,0 0-45,12 7-115,-2-6-210,-4 3 93</inkml:trace>
  <inkml:trace contextRef="#ctx0" brushRef="#br0" timeOffset="4971.4018">12034 3953 150,'1'9'202,"1"2"-6,-2 0-13,-2 1-11,2 0-17,-1 5-15,-2 0-12,2 1-9,1-1-7,1-1-7,1 1-11,0-2-9,0-2-3,3 2-9,-1-5-5,-1 1-3,4-3 2,-5-1-4,2 0-1,3-1 3,-4-1-2,4-3 8,0 1-7,-2-3-2,4-1-4,1-6-5,0 2-4,-2-5-6,4-1-6,-2-1-4,-2-5-1,-2 0-21,3-3-23,0-3-26,-4-3-20,-4 8-23,2-2-26,0 2-21,-2 0-22,0 1-20,-2 1-26,2 4-141,-1-1-366,0 5 162</inkml:trace>
  <inkml:trace contextRef="#ctx0" brushRef="#br0" timeOffset="5246.1632">12358 4042 53,'8'7'183,"-1"1"-20,-3-3-2,-1 4-5,1-4-14,1 0-2,-1 2-5,1-2-11,-2 0-1,1-1-20,-2-1-8,-1 1-7,2-2-10,0 0 2,-3-2 8,2 3 4,-2-3 8,0 0-9,0 0-9,13-7-9,-4 0-8,-3-3-6,4-1-3,-1-4-6,2 3-6,-3 0-5,3 0-5,-5 4-4,5 2-5,-5-2-4,-1 4 2,3 1-4,-1 1-3,5 2-2,-6 1-1,4 2-4,-1 2 2,-2 3-3,0-2 0,-1 5 0,-3 1-17,1 0-34,-1 2-28,-3 3-34,0 0-38,-3-6-46,-1 5-202,-1-2-423,-3 2 188</inkml:trace>
  <inkml:trace contextRef="#ctx0" brushRef="#br0" timeOffset="5929.5613">4993 4328 34,'-1'-3'219,"1"3"-24,0 0-21,0 0-17,0 0-12,0 0-18,4 20-12,-2-4-9,0 3-13,3 6-9,-3 2-6,5 4-9,-5-3-1,2 2-7,2-1-36,1-1-32,2-3-23,-4-7-31,4 1-33,-3-5-50,-2-2-92,1 0-256,3-6 114</inkml:trace>
  <inkml:trace contextRef="#ctx0" brushRef="#br0" timeOffset="6316.5176">4739 4150 48,'-26'-4'216,"-3"4"-20,-2 4-33,2 6-16,-1 5-12,1 5-23,-11 9 2,4 5-15,1 4-9,4 8-6,7 4-11,3 1-2,6 3-9,5 6-5,6-1-1,5-2-8,6 4 0,6-7-6,6-1-4,9-7-7,3 3-1,6-9-3,1-1-6,7-5 5,3-5 1,1-4-1,5-7 0,-2-3-5,6-5 2,-2-4 0,0-6 0,-1-5-3,-3-4-1,-3-5-3,1-3-1,-1-8-7,-1-4 5,3-4-1,-9-7-9,3-4-1,-6-5-6,-3 0-9,-4-2-4,9-23-2,-19 23-1,-3 0 7,-6-3 1,-5 3-2,-6-1-12,-7 3 6,-12-2 5,-3 6-4,-12-1 6,-9 6 1,-9 0 3,-29-9-10,20 22 4,-29-9 0,24 17-3,4 6 6,-32 2-1,32 8-1,-4 3-11,2 7-25,2 6-9,3 5-25,1 7-24,1 3-168,4 1-298,7 1 131</inkml:trace>
  <inkml:trace contextRef="#ctx0" brushRef="#br0" timeOffset="7568.9396">4927 10178 211,'-2'-12'219,"0"0"-26,4-2-12,-2 3-19,4-1-16,1-1-15,-1 4-10,3-2-15,0 1-11,3-3-8,0 5-5,1 0-12,-2 1-5,2 1-8,3 2-7,-1 2-2,1 0-9,-1 2 1,1 2-8,-2 3 3,2 4-9,-4 6-8,-1-1 6,-1 6-1,-3 6-7,-5 3 3,-4 8-1,-5 8-5,-7-3 3,4-8-1,-5 11-5,-1-14 1,0 1 5,2-4-8,-3 1-3,2-1 11,0 1-7,1-5 0,0 0 1,7-7-3,-1 0-3,3-6 3,3 0-7,-1 0 7,1 0 1,1-4-2,6 1 0,-2-4-2,3 3 0,4-2-3,1-3-3,1 1-9,8 0-6,-1-6-22,5-1-14,-3 1-11,10 0-18,1-8-31,2 1-22,-1-1-28,0-2-142,-1 0-330,0-1 146</inkml:trace>
  <inkml:trace contextRef="#ctx0" brushRef="#br0" timeOffset="8022.9682">5203 9833 54,'-51'-25'254,"2"6"-21,-4 7-19,3 4-12,10 4-16,-11 4-16,14 2-10,2 7-8,-13 7-15,13 1-13,-10 9-12,4 7-7,6 6-10,-1 4-13,4 4-4,3 1 10,4 5-11,3 3-7,5 1-7,-1 0-6,4 1-6,4 0-5,2-4-4,4 1-5,3-4-4,1 2-2,5 3 0,3-6-4,-1-1 1,6 0-4,5-1-2,0-4-5,2-1-1,-3-10-2,10 5-3,-7-8-12,3-3-8,1-1-6,1-3-9,3-1 1,3-6 1,-3-3-9,1-3-3,2-4-2,2-6-2,4-2 6,-6-8 4,2-5-1,12-12 3,1-3 2,0-6 3,1-3 0,15-25 2,-19 21 3,18-25 3,-24 20-3,17-20 2,-21 21 1,0-1 1,-2 0 1,-1 0 6,-4-1 2,-3 3 1,-1-2 5,-4 3 4,-6 0 7,-4 10 1,-3 1 10,-5 3-3,-3-3-1,-5 4 4,-6-1 4,0 1 2,-10-1-12,-10-5-1,-4 3-1,-7 5-3,-4 2-4,-3 5-13,-1 4-27,0 4-5,-5 1-17,5 0-23,-4 4-19,5 4-21,13 1-19,3-1-35,3 3-193,6-1-391,-1-1 173</inkml:trace>
  <inkml:trace contextRef="#ctx0" brushRef="#br0" timeOffset="9115.2958">6950 9743 103,'-3'-12'181,"0"4"-14,0-4-17,-4 2-12,1 3-8,-5 2-22,3-2-11,-5 3-11,-1 3-5,-4 0-11,-1 2-6,-3 2-9,-5 5-2,-1 1-4,1 5-7,2 1-2,-4 2 2,1 0-12,5 0-5,-2 4 2,6-4-7,-2 3 4,2 2-6,8-6-1,-2 5-4,3-3-1,3-1 2,5 0-3,-1-1-3,3-1 3,3 2-7,2-4 4,1 4-4,4-1 3,2 1 0,1-2 0,6 2-3,0 0 6,2 2-10,-1 0 7,3-2-6,-4-2 2,-2-1-2,-4 1 3,-2-1-2,2 3-9,-4-2 15,-1 1 4,-1-2 11,-4-1 4,-3 4 7,-3-2-5,-6 2 4,-2 0-4,-7 0 1,-5 1-2,0-1-7,-1 0 1,-6-2-3,3-2 1,0-1-4,-1 0-2,3-3 0,3-4 1,3 1-4,0 0-2,0-2 2,2 0-1,2-3-14,2-2-30,0-2-31,4-2-28,1-1-43,6-2-58,0-4-116,4-5-336,3 0 150</inkml:trace>
  <inkml:trace contextRef="#ctx0" brushRef="#br0" timeOffset="9547.3105">7296 9954 120,'-12'0'184,"1"0"-24,-3 2-11,1 2-10,-5 3-12,0 3-5,-6 0-6,-2 0-1,3 7-16,-2 1-10,1 2-6,1-1-7,1 3-5,3 0-5,0 3-1,2-1-16,3-2-2,5 2-4,2-6-4,2 2-3,3-3-5,2 3 0,4-3-2,1 0-3,2 0 0,3-2-5,3-5-9,4 1-9,2-5-12,11-1-8,-1-2-5,4-6-6,-3-2-2,2-4 6,-2-3-1,1-1 5,-3-3-2,-1-5 4,-4 1 1,-1-2 1,-4 0 3,2 1 25,-3 1 19,-7 2 25,0 6 2,-4 1 20,-1 4 10,-3 0 2,3 0-11,0 4-9,-1 1-4,-4 2-8,0 0-5,0 0-8,0 0-2,-3 12-4,0-3-6,0 3-2,0 1-1,1-1-3,2 5-4,0-1-3,2-3-32,1 2-38,0-2-44,3-2-44,-2-2-49,-1 1-224,1-5-445,3 2 198</inkml:trace>
  <inkml:trace contextRef="#ctx0" brushRef="#br0" timeOffset="10019.3215">7705 10243 190,'4'2'209,"-4"-2"-17,1 4-18,3-2-14,-4 3-20,0 0-9,0 1-10,0-1-14,0 2-7,-4-1-11,3 1-7,1-2-6,0 2-11,0 0-6,0-1-2,0 0-8,1-1 5,-1 0-13,4-3-2,-4-2-1,1 3-6,-1-3-4,0 0-1,13-10-3,-8 3-1,2-3-3,4-7-2,-4 3-4,2-3 1,3 0-3,-5 2 12,1 0 1,2-1 0,-3 9 7,0-5 4,-1 3 2,-3 3-3,0 1-5,2 0-4,-1 3 0,0 0-3,-4 2 5,10 3-5,-5 3 1,1-3-2,-1 5 1,-1 1-1,0 3-1,0-3 1,1 6 0,-1-3-5,1 2-3,-1-3-1,0 2-1,0-1 0,-2-1-1,2 0 0,-1 2-3,-1-4 0,-1-1-7,1 1-15,3-2-14,-4-2-3,2 0 2,-1 0 4,1-2 5,-3-3 4,0 0-1,10-5 1,-2-4 2,1 1 2,0-2 1,6 0 0,-4-2 3,-2 3-1,1 3 3,-1-2-3,-2 3 3,-2 1-1,1 2 2,2 0-1,-2 0 1,2 1 1,0 4 2,1-1-1,-3 1 0,3 2 2,-1 0 4,1 2-6,-2-2-35,4 0-44,-1 2-34,-1-3-42,0-1-51,1 0-142,-1 1-378,0-4 167</inkml:trace>
  <inkml:trace contextRef="#ctx0" brushRef="#br0" timeOffset="10413.8667">8381 10246 9,'0'0'222,"0"0"-13,2 7 0,-2 0-14,-1 1-18,0 4-10,-4 0-12,2 5-8,1 2-11,-2 0-17,0 6-14,-1-7-9,0 2-7,3-1-8,-1 7-7,-1-7-12,1 1-6,2-2-7,0 1-14,1-2-29,-2-7-21,2 2-22,0-2-12,0-3-1,-1-2 4,2-1 3,-1-4-5,3 1 5,-3-1-10,5-12 4,-2 4 5,2-5 5,1-5 2,-2 0 9,4-9-1,-7-5 3,3 0 9,-3-1 1,-1-2 4,6-11 1,-2 10 2,2-12 5,-4 15 13,5-13 4,-1 9 20,4 3 9,-1 5 8,0 0 7,2 0-3,1 8 5,0-2 0,-1 10-5,-1 0-7,-2 5-3,3 3-5,-2 1-6,0 3 0,4 4-4,-3 2-4,0 5 1,2 6-2,-6-2-4,2 13 1,-3-2-1,-5 5-3,-5-2-3,0 0-18,-4-1-30,-1 3-8,-1-2-24,0-1-15,-3-3-2,0 0-14,0-9 3,1 0-6,0 0-14,-1-3-11,4-5-22,1 2-108,-5-4-276,7-4 122</inkml:trace>
  <inkml:trace contextRef="#ctx0" brushRef="#br0" timeOffset="10632.3464">8813 9678 123,'5'-1'256,"-1"0"-27,-1 1-21,-3 0-10,4 9-17,-2 3-11,1 0-9,0 5-17,-1 0-13,0 9-13,1 4-12,1-4-11,2 1-7,-1 2-6,0 0-9,2-2-9,-3 3-39,3-3-41,-4 0-33,3 1-32,-1-3-25,0-4-27,-1-1-40,-1-3-143,1-2-342,-1-1 152</inkml:trace>
  <inkml:trace contextRef="#ctx0" brushRef="#br0" timeOffset="10959.9213">9150 10089 61,'5'-5'178,"2"0"8,-4 0-6,4 0-14,-1 1-21,2-1-14,-1-2-13,2 2-11,2-3-10,0 1-11,0 2-6,0-4-7,3 4-13,-1-7-2,-2 7-8,1 0-5,-3-4-3,-2 3-4,2 0-4,-4-2-4,0 1 5,1 2-2,-6-1 3,2 0 2,-1 3 4,-1-1-4,-3-2-7,1 2 0,-2 1-3,-6 3 2,3 0-6,-4 2-3,0-1 3,-1 4 3,-4 2-2,2 4 3,1 0 1,-1 1 0,2 3-3,3 2 1,-5 6 2,8-6-1,-2 3-2,3-1-2,1 1 0,1-1-2,4 0 1,2-2-4,4 1 0,1 0 1,2-2-8,3 0 4,5 1-1,-3-5-3,12 2-16,1-9-25,-4 3-24,9-5-34,2-2-34,1-3-46,1-1-233,14-9-432,1-2 191</inkml:trace>
  <inkml:trace contextRef="#ctx0" brushRef="#br0" timeOffset="11293.7596">10112 9597 53,'-4'-3'229,"4"3"-21,-3-4-20,3 4-16,5-4-20,5 0-13,3 0-13,8 2-16,7-4-8,6 1-12,0 1-7,6 2-11,11-5-5,-12 2-7,18 2-7,-5-3-2,-13-1-16,-4 3-17,3-1-22,-7 1-13,2 0-13,-11 0-6,-4 0-15,0 1-29,-5 3-10,1-2-15,-5 2-17,-2 0-17,-1 2-84,-6-2-241,0 0 107</inkml:trace>
  <inkml:trace contextRef="#ctx0" brushRef="#br0" timeOffset="11480.8648">10566 9570 45,'-13'6'169,"1"1"8,1 3-11,5-3-15,-6 7-6,1-1-2,4 1-11,1 1-7,2 2-3,0-1-9,2 2-1,0 1-6,1-2-10,2 0-8,2 1-7,-2-1-11,3-1-1,-1 1-9,0 2-3,1-2-9,0 0 0,-1-4-6,2 4-20,-2 0-34,0 0-41,0-3-39,0 2-33,3 1-50,-6-7-147,1 2-348,3-5 153</inkml:trace>
  <inkml:trace contextRef="#ctx0" brushRef="#br0" timeOffset="11653.2367">10792 9837 45,'4'-2'211,"0"-1"-22,-4 3-14,6 0 1,-6 0-12,0 0-16,1 8-12,2-4-12,-3 2-11,0 1-13,0 1-7,0 3-8,2-1-10,-4-1-4,-1 3-28,3-3-52,0 2-52,-1-4-48,1 0-64,-2 1-93,2-4-289,0-4 128</inkml:trace>
  <inkml:trace contextRef="#ctx0" brushRef="#br0" timeOffset="11818.7014">10802 9581 140,'-2'-8'203,"2"-1"-16,-2 1-16,0 1-15,1 2-17,-2 0-17,3-2-44,0 3-44,0 4-55,0-6-46,0 6-124,6-4-206,-6 4 91</inkml:trace>
  <inkml:trace contextRef="#ctx0" brushRef="#br0" timeOffset="12047.8468">11141 9455 126,'5'5'219,"-1"1"-10,0 3-5,-1 4-13,0 2-14,1 3 11,0 1-17,-3 6-17,3 0-14,-3 4-11,1-4-11,1 2-14,-3-1-9,3 1-10,-3-1-4,1 0-11,2-1-5,-1 1-7,1-6-4,0 5-21,-3 0-30,2-7-42,0 0-31,-4 0-35,0-2-32,2-6-28,0 0-34,-2 0-128,1-5-353,-2 2 156</inkml:trace>
  <inkml:trace contextRef="#ctx0" brushRef="#br0" timeOffset="12845.7381">11128 9740 46,'1'-9'227,"2"0"-22,-1 1-16,1-2-20,3 0-19,2-1-9,1 4-14,5-2-13,4 1-4,2-1-20,0 0-7,6 1-11,3 2-5,1 0-8,-3 1-5,4 3-6,-4 0-5,2 2-3,-7 2-1,6 1-2,-9 1-5,0 2-4,-3 0 1,3 0-1,-9 1-7,6 1-1,-7 1 1,1-2-5,-4 3-1,-3 0-1,0-1-1,0 2 3,-3-2-6,-3 3-3,2-6-11,-3 2-8,0-1-4,-3 1-4,3-2 0,-2-1-4,3 0-3,-1 0 2,1-2 2,1-1 4,2-2-6,-3 3-6,3-3-7,0 0-8,0 0-8,0 0 0,9-8-8,-1-1-6,0 3 10,3-3 1,6-1 4,-4-1 4,0-1 2,3-2 9,-3 1 3,2 1 19,2-2 15,-4 3 14,3 1 17,-9 2 25,4 2 14,-5 3 8,-1-2-8,0 2-2,-2 2-6,1-1-6,-4 2 0,0 0 7,1 10 6,-6-5-5,-1 2-2,-1 2-8,-1 3-1,-1-2-5,2 0-3,-2 2-3,-1 2-3,3-3-4,0-1-4,1 1-3,2-2-1,1-1-1,1 1-3,2-1-7,2-2-17,5 0-12,-3-2-12,5 1-6,4-3-9,0-2 5,5 0 4,0-4 1,-1 0 2,1 1 4,2-4 2,-1 1 4,-3-1 0,0 2 1,-3 1 1,-1-2 6,-2 1 15,-4 3 12,0-2 6,0 1-5,-3 0 0,3 3 0,-3-2-3,-3 2 3,0 0 4,0 0 6,9 5-1,-8-2-3,0-1-1,-1 2-3,3 0-2,-1 0 1,1-1 1,-2 1-2,2 1-2,1-2 0,0 1 0,3-3-1,3 0-3,2-1 1,-2 0-5,4-2-4,-2-2-3,4-2 3,0 0 0,1-2-3,-2-1 0,1-2 2,-1 0-1,0-3-1,1-5 2,1-2-1,-2-3 1,-2 0 0,-3-2 8,-1-3 12,3-3 3,-5 4 1,0 0 20,1 4 3,-2 4 16,-1 4 31,-1 5 20,0 0-1,-4 5-2,3-2-26,-3 4-8,0 1-14,0 3-8,0 0-5,-7 12 1,3-4-10,-1 6 3,-4 2-7,4 1-2,-2 3-5,4-1-3,-1 2-1,2-3-15,0 8-36,2-6-40,-2 1-25,2-2-46,-1-1-30,-3 8-33,2-7-23,1-1-24,-2-2-17,0 1-195,1-4-493,-2-4 218</inkml:trace>
  <inkml:trace contextRef="#ctx0" brushRef="#br0" timeOffset="13017.9527">12191 9692 55,'1'-12'179,"3"0"-18,0 2-15,2-4-6,0 4 2,0-2 2,3 6-1,1 0-3,0-1-13,5 2-9,-4 2-9,1 2-7,1 1-5,5 4-7,-6-2-9,5 3-10,-4 1-7,-2 2-3,0-3-4,2 4-7,-5 0-7,-1 2-2,0-3-12,0 1-54,-4 2-43,-2 2-44,-1-3-52,-4 0-174,1-3-364,-4 0 162</inkml:trace>
  <inkml:trace contextRef="#ctx0" brushRef="#br0" timeOffset="13192.7668">12374 9360 162,'-1'-9'227,"-1"1"-19,0 1-18,2 2-20,2-1-24,-4 3-36,2 3-43,4-3-36,-4 3-55,0 0-64,11 5-113,-6-3-216,3 3 97</inkml:trace>
  <inkml:trace contextRef="#ctx0" brushRef="#br0" timeOffset="13470.1173">12555 9472 145,'0'4'195,"0"2"-5,0 0-9,0 0-2,2 1-15,-2 1-8,4 1-8,-1 1-9,2 1-12,-1-1-12,1 2-11,-1-1-8,3-2-8,-1 0-9,3-1-9,-3-1-5,3 0-6,-4-2-4,3-3-6,-2 1-1,1-1-2,-3-1 11,2-1 0,-6 0-6,11-4-4,-4 0-5,-2-1-3,0-3-5,0-1-4,2-1-5,-7-2-1,1-4-9,0 1-23,-1-1-9,-2-1-18,-4 0-26,2 1-12,-2 1-18,0 1-11,1 2-23,1 1-15,-2 1-11,3 1-22,1 1-152,-1 3-350,2 0 155</inkml:trace>
  <inkml:trace contextRef="#ctx0" brushRef="#br0" timeOffset="13778.1716">12844 9522 101,'5'8'191,"2"0"-1,-3-2 0,1-1-7,0 2-8,0-2-12,0 2-11,-1-2-14,-2 0-14,2 0-11,-1-1-15,1-1-7,-2 0-9,2-1-8,-2 1-3,-2-3-6,3 4 8,-3-4 18,3 2-7,-3-2-4,0 0-11,10-5-8,-5 1-1,-1-1-12,2-3-3,-1-1-3,3 0-5,4-4-2,-2-1-4,0 2-5,3-2-3,-1 3-3,-3 2-3,5 1-3,-5 1 3,0 3-5,3 1 1,-2 0-2,-2 3-1,3 1-1,-1 1 1,-1 3-3,0 2-3,-3-2 4,2 3-3,-1 1 1,-3 2-2,2 1 1,-2-1-2,-3-1-50,2 3-35,-7-1-45,2-2-45,-1 1-47,-6-1-204,5-1-458,-1-2 204</inkml:trace>
  <inkml:trace contextRef="#ctx0" brushRef="#br0" timeOffset="15327.9809">7668 5066 201,'0'0'202,"0"0"-17,0 0-19,0 0-17,0 0-13,0 0-15,0 0-12,23-3-8,-5 1-13,1 0 3,11 0-6,2-1-8,2 0-11,1 1-5,6-1-5,10 1 2,-12-3-14,2 3-5,10 0-5,-13 1 1,2-1-9,-2-1-24,0-2-25,-3 3-18,-1-2-22,0 3-24,-6-2-23,0-4-26,-10 6-143,-6 0-302,1-1 134</inkml:trace>
  <inkml:trace contextRef="#ctx0" brushRef="#br0" timeOffset="15570.1325">8064 5073 81,'0'0'219,"-4"1"-22,4-1-19,-4 4-17,4 0-15,1 2-19,-1 1-9,3 2-15,-1 4-7,2-1-7,-1 6-11,-1 2-8,0 3-7,0-2-7,1 4-5,-2 0-1,-1-1-5,0 1-5,1-3-2,1 2-3,-2-5-3,5 8-19,-4-9-42,0 0-52,1-1-50,-2 0-177,0-2-333,1 0 148</inkml:trace>
  <inkml:trace contextRef="#ctx0" brushRef="#br0" timeOffset="15765.3674">8406 5353 112,'2'-1'280,"-2"1"-28,5-3-26,-5 3-23,0 0-18,0 0-22,5 8-15,-5-1-11,-2 0-14,2 0-14,0 5-10,-2 1-4,2-2-12,0 5-26,-1-4-52,1-1-40,0 1-51,0-2-64,0 0-185,-2-2-362,-1-2 160</inkml:trace>
  <inkml:trace contextRef="#ctx0" brushRef="#br0" timeOffset="15936.9219">8362 5177 250,'-4'-9'251,"-1"3"-20,2-1-23,3 2-20,-2 1-21,2-1-44,-4 2-49,4 3-46,0 0-28,0 0-30,0 0-33,0 0-53,0 0-103,0 0-236,0 0 104</inkml:trace>
  <inkml:trace contextRef="#ctx0" brushRef="#br0" timeOffset="16148.0099">8704 5091 250,'8'0'237,"-8"0"-27,6 4-13,-3 0-24,-2 4-6,0-1-6,2 5-9,-2 0-10,-1 5-10,0 2-13,1 3-8,1-4-13,-2 8-9,-2-7-6,4 7-8,-2-1-7,0-4-7,0 1-5,0-2-11,1-1-29,-1 1-33,0-3-50,0 1-32,0-1-31,-1-6-25,1-1-27,-3 1-150,2-4-360,-1-3 159</inkml:trace>
  <inkml:trace contextRef="#ctx0" brushRef="#br0" timeOffset="16426.1084">8643 5293 21,'4'-9'187,"-1"3"-12,2 2-13,2-4 2,1 1-31,3 2-14,2 1-13,7-1-10,-1 5-11,10-3-7,-1 3-9,-5 0-7,3 3-5,2 5-3,-2-2-9,0 2-3,-5 0 3,-3 0-7,-1 0-5,1 1 1,-6 1-10,2 0-1,-3 1-6,0-5-19,-4 5-8,1-6-3,-4 3-13,0-3-2,-2 0-5,0-1 6,0 2 3,-1-4-2,3 2 5,-4 0-3,0-4 12,3 4-2,-3-4-9,0 0-11,0 0-18,0 0-5,0 0-10,0 0-11,0 0 4,7-10-10,-1 3-21,1 2-68,2-2-187,0 4 83</inkml:trace>
  <inkml:trace contextRef="#ctx0" brushRef="#br0" timeOffset="16751.3654">9406 5291 27,'6'0'148,"-6"0"0,8-3-1,-8 3 2,5 0-5,-5 0-6,0 0-13,0 0-12,0 0-11,0 0 2,0 0-20,0 0-7,-13 9-3,4-3-4,1-1-3,-1 1-10,1 0-6,-3 3-6,5-2 1,-3 3-7,0-3-3,0 3-2,2-2-5,2-1-3,-1 2-2,2-4-1,-1 3-1,5-4-3,-2 1 0,2 0 3,2 0-4,2-3-4,1 1 5,3-2 2,-2-1-10,4 0 1,4-1-2,-2-2 1,0 2-2,-1-3-2,0 1 0,1-1-1,-3-1 1,0 1 1,-4 3 7,4 0-2,-5-1 0,1 1-2,-5 1 0,7-3-1,-7 3 0,0 0 1,7 4-2,-4-1 3,-2 1 1,-1-4-5,5 6-3,-4-2-1,2-1-8,-3 2-40,3-2-39,-1-2-34,-2-1-38,7 4-198,-2-3-380,-1 0 169</inkml:trace>
  <inkml:trace contextRef="#ctx0" brushRef="#br0" timeOffset="17023.2833">9630 5455 76,'4'0'207,"-4"0"2,0 0-4,7 4-10,-7-4-11,0 0-9,4 1-11,-4-1-17,0 0-14,0 0-9,0 0-12,0 0-7,0 0-8,0 0-10,0 0 2,0 0-5,5 2 3,-5-2-6,0 0-4,0 0-7,1-8-8,3 4-7,-3 1-6,3-2-4,0-1-4,-2-2-3,6 1-6,0-5-2,0 6-4,-1-2-2,1 1-4,-3 4-4,3-4-1,-2 2 0,1 3-2,-1 0-2,1 2 0,1 0-2,-2 2 0,1 0 2,-1 3-3,2-1 1,-3 4-3,0-2 1,1 2-1,-3 1-8,2-1-38,-1 2-25,-2 1-34,1-3-29,-1 2-40,1-3-39,-2 1-222,2 1-463,-1-6 206</inkml:trace>
  <inkml:trace contextRef="#ctx0" brushRef="#br0" timeOffset="17301.5989">10028 5126 293,'1'-5'326,"0"-2"-30,-1 2-28,0 3-32,0 2-22,0 0-19,0 0-21,0 0-20,0 0-13,-4 19-12,3-9-15,0 6-12,0-1-10,-2 3-1,2 0-11,-2 8-9,3-8-4,0 6-5,3-3-9,-2-1-4,2 0-3,-1-1-2,1-2-5,2 1-2,-4-1-3,4-1-3,2-1-4,-5-1-2,6 1-7,-2-6-23,1 3-19,0-7-26,4 2-26,-2-2-38,-4-3-33,6 1-44,-3-2-30,2-1-226,-3 0-484,3-3 214</inkml:trace>
  <inkml:trace contextRef="#ctx0" brushRef="#br0" timeOffset="17466.7174">9879 5317 154,'-3'-4'203,"3"0"-19,0 4-17,5-7-17,3 2-14,5 1-16,6 2-43,-1-1-38,6 0-42,2-1-49,5 1-145,1-1-211,-1 1 94</inkml:trace>
  <inkml:trace contextRef="#ctx0" brushRef="#br0" timeOffset="17951.3614">10669 5375 229,'0'0'214,"0"0"-18,0 0-21,0 0-16,8 0-16,-8 0-18,13-1-9,-4 0-10,4 1-12,6 1-7,3 3-11,7-4-6,-1-3-10,4 6-23,-1-3-27,4 0-29,-2 0-37,1-3-26,-2 1-34,-6 2-155,3-3-293,-7 1 129</inkml:trace>
  <inkml:trace contextRef="#ctx0" brushRef="#br0" timeOffset="18158.3649">11141 5250 81,'0'0'175,"0"0"-7,13 2-15,-3 3-16,0 0-10,2 3-11,-2 0-6,4 5-14,-1-2-7,1 4-7,-3 0-9,-1 1-5,0-1-9,0 2-4,-4 1-6,0 0-2,-2 0-1,-4-2-10,-4 1-24,1 0-16,-3 1-28,0-2-31,-2-1-29,-2-1-27,2-4-127,-1-1-265,-4 3 119</inkml:trace>
  <inkml:trace contextRef="#ctx0" brushRef="#br0" timeOffset="19617.8258">12647 5059 143,'19'-6'157,"1"3"-22,8-5-8,3 3-17,1 3-11,4 1-9,-1-1-8,2 1-22,-1-1-25,2-3-33,-1 4-27,-4-2-19,-1 0-119,-5 3-174,-8-3 77</inkml:trace>
  <inkml:trace contextRef="#ctx0" brushRef="#br0" timeOffset="19878.1188">12557 5095 89,'-5'5'174,"-1"-1"-6,0 1-14,0 4 9,1 1-14,5 0-13,0 0-9,0 2-9,0 1-4,0 4 1,0 0-10,0 8-8,0-5-13,3-1-4,1 6-3,-1-1-11,0 2-7,3-6-5,-2-1-1,-4 0-6,0 1-8,2-1 1,1 1-6,-3-2-3,2 0-2,0 1-11,-2-1-39,0-1-20,0 0-42,0-7-45,0 2-35,0-1-168,0-5-358,-4 0 158</inkml:trace>
  <inkml:trace contextRef="#ctx0" brushRef="#br0" timeOffset="20438.3573">12523 5419 92,'2'-8'203,"5"1"-20,0-1-19,2 3-17,4 0-16,0 0-8,6 2-15,2-1-16,1 3-36,7-2-32,1 1-29,2 0-18,-4-1-26,2 3 0,-2-2 3,4-1-5,-1 2-4,-2 2 3,-2-2 9,-4 1 1,-2-1 7,-1 1 22,-5 0 17,-1 1 24,-1-1 13,0 1 9,-1-1 5,-4 5 6,0-5 0,0 3 7,-3 1 10,-1 1 7,0 5 16,1-3-2,-1 4-7,-3-1 3,-1 2-6,0 4-4,-1 1-4,-1-1-8,-1-1-5,0 0-8,-1-1-4,-1-2-1,1-1-7,-3 1-9,3-3 1,0 0-4,0-2-2,0-2-3,2 0 0,-1-2 9,2-1-1,1-2-3,0 0-5,0 0-2,-12-7 1,11 0-8,0-2 4,0-2-7,2-7-1,0 0-3,0-1 2,3-8-4,0 0-2,0 1 1,-2-6-4,3 6 0,0-6 1,2 1-4,-2 2 3,3-3-4,1 1-1,0 2 13,1 1 2,0 2-3,2 1 0,3 2 0,-3 9-7,1-6 1,2 6-3,-1 0 0,-2 5-2,1 2 0,0 3 1,0 3-3,-2-1 1,2 4 1,0 1-2,0 0-2,1 7 3,1-1-2,-3 4 3,1 2-2,-1 1 2,-2-2 2,6 10-6,-9-7 5,5 9-2,-5 0 0,-1 0-1,-3-1 2,3 3 2,-3-2-1,2-1 1,-1 3-1,1-6-14,-5-2-44,0-1-30,0 0-31,-1-1-33,1-5-37,0 0-36,-7 2-178,7-4-432,0-2 192</inkml:trace>
  <inkml:trace contextRef="#ctx0" brushRef="#br0" timeOffset="20617.4815">13199 5349 106,'0'-12'203,"2"9"-18,7-5-22,0 2-13,7-1-17,1 1-10,11-1-16,-1 0-30,-1 2-33,6 2-43,0-4-44,-1 0-52,-2 5-98,6-4-208,-4 0 93</inkml:trace>
  <inkml:trace contextRef="#ctx0" brushRef="#br0" timeOffset="21053.6387">14003 5090 106,'-3'-5'205,"0"2"-21,-2-1-18,0 1-14,-1 2-13,-1-2-15,-3 1-12,-1 1-16,0 1-2,-1-2-13,0 2-12,-4 2 1,3-1-13,-6 0-3,3 3-5,-4-3-5,1 2-5,1 1-4,6-1-5,-2 0-2,-3 4 0,4-5-5,3 4-3,-1-2-2,0 1-6,4 1 5,1 0-6,2-1-1,-2 1 3,6 0-3,0 1 0,4 2-1,2-1 8,2-1-1,6 5-8,1-2-2,2-2 2,4 1 0,4 5-4,1-2 0,-6-4 2,4 4-2,3 1-1,-1 0 1,-2-1 4,-8-4-5,0 2-2,1 2 4,1-2 0,-6 3-1,1-4-3,-1 3 1,-5-3 1,0 3-1,-4-4 0,1 1 0,-2-2-2,-2 3 2,0-1-1,-2-1 4,-4-1 5,-1 0 3,-1 1-10,-1-1 2,-7 2-2,1-1 3,-2-1-5,-1 0 4,1-4-4,-3 3 1,0-2 0,-1 1 0,4-3-1,-3 0-2,8-2-13,0 1-24,-1-2-27,-1 1-32,4-3-46,4-1-182,1 2-350,1-4 155</inkml:trace>
  <inkml:trace contextRef="#ctx0" brushRef="#br0" timeOffset="21481.7902">15419 5114 157,'-12'2'186,"2"0"-22,-2 1-13,3 1-15,-4 4-10,-1 0-7,5 1-15,-3 5-11,4-5-9,-4 3-5,5-1-13,2 0-11,-1 1 4,5 0-4,-1-1-3,2 1-4,3 0-2,0-3 0,2 0-10,3 0 2,1 0-9,1-3 1,3 0-3,-1-2 3,4 0-11,-3-1 1,3-2-2,-1 2-5,3-6 4,-3-3-3,-1 4 1,-2 1-3,2-7 1,-4-1-1,-2 2 15,0-1 4,-1-3-3,-2 1-1,-2-1-3,-1 0-2,-3-2-2,-3 2-6,0-4 1,-4-2-2,0 4-4,-2 0-12,-1 3-16,4 2-9,-2 1-17,0 1-21,0 1-28,0 1-22,1 2-23,-1 1-177,3 1-340,6 0 151</inkml:trace>
  <inkml:trace contextRef="#ctx0" brushRef="#br0" timeOffset="21664.7813">15744 5194 180,'3'-7'288,"0"4"-17,1 0-24,-1-1-19,0 0-21,-3 4-29,7-3-17,-7 3-15,3-3-38,-3 3-47,0 0-50,0-2-45,0 2-47,0 0-44,0 0-183,0 0-334,9-3 149</inkml:trace>
  <inkml:trace contextRef="#ctx0" brushRef="#br0" timeOffset="21894.4096">16065 5061 5,'0'0'292,"3"-4"-24,-3 4-28,1-4-25,-1 4-20,0 0-19,0 0-16,0 0-16,3 11-16,-6-6-13,3 1-6,0 5-14,-1-1-7,1 1-5,1 0-11,2 1-4,-3 0-7,-3 1-3,7-1-8,-2 2-1,-2 4-7,0-3-5,3 2-1,1-6-7,-3 1-24,2 0-26,2-2-33,0-1-28,-2-3-39,1 1-28,1-1-32,-1 2-188,1-3-400,1-2 177</inkml:trace>
  <inkml:trace contextRef="#ctx0" brushRef="#br0" timeOffset="22554.9129">16573 5103 133,'1'4'169,"-1"0"-7,0 3-10,-1 0-11,0 4-10,-1 0-13,-1 0-5,1 1-10,1 2-15,0-4-5,-1 0-4,0 4-14,1-4-6,-2 3-1,2-2-10,-2-6-4,2 5-5,-2-3-4,3-2 1,0 0-3,-3-1-1,1-1-2,2 1-6,0-4 0,0 0 0,0 0-1,0 0-6,-13-9 6,8 4-8,1-1-5,2-3 1,-6 0 2,3-3-3,1-2-2,0-1 0,-1-2-1,1-1-4,-2-8 5,2 9 5,3-1 13,-1-2-1,0 2 1,2 0 6,2 3 18,-2 2 0,0 4 4,3-1-5,-1-1-6,0 5-6,4 3-5,-3-2-1,1 4-1,5 1-4,-3 1-4,7 5 3,1 0-3,3 4-2,-1-1-3,7 8-4,-1-3 0,1 5 1,-1-5-1,1 2-18,-3-5-18,-1 5-18,-1-4-18,1-2-17,-2 2-13,0-4-11,-1 1-1,-2-5 0,3 1 0,-4-4 12,0 4 10,-3-5 10,2 0 8,-4-2 8,-3-2 17,5-1 16,-2 4 17,-4-7 6,1 0 15,0-1-1,-5 0 14,3 0 6,-3-3 0,2-4-8,-7 0 2,5 4 4,-4-5 0,-1 0 5,1 1 11,1 3 17,-1-3 3,1 7 2,-6-2 2,4 1 13,3 5 3,0 0-10,-2 1-8,2-1-12,1 2-5,1 3-8,-4-3-6,4 3-2,0 0 1,-8 13-8,6-3-3,2 0-1,0 1-4,2 1 1,-2 5-4,3 1 0,-1-1-3,5 2-15,0-2-34,-3-1-33,6 1-44,-3-2-59,0 2-57,-3-5-219,1 2-479,2-1 213</inkml:trace>
  <inkml:trace contextRef="#ctx0" brushRef="#br0" timeOffset="23009.2358">15079 4664 97,'-30'9'159,"0"2"-10,2 5-25,-3 2-4,-10 13-4,-1 0 1,1 10-9,7-6-13,0 11 1,1-2 4,6 2 2,5-1-10,6 3-8,7-13-5,3 12-10,5 0-2,7 0-10,5-12-1,12 8-3,4-2-6,5-2-2,13-5-6,5-2-20,0-1-34,31 10-49,-23-19-43,4-1-67,25-3-115,-23-7-312,26 2 139</inkml:trace>
  <inkml:trace contextRef="#ctx0" brushRef="#br0" timeOffset="23367.7398">16920 4613 148,'0'-5'189,"-1"1"-18,2 1-20,-1 3-14,12-2-18,-1 4-11,10 1-8,6 6-9,-1 3-13,4 3-2,-1 2-12,5 1-3,0 4-8,8 8-3,-5 2-7,-2 4 9,1-1-9,-4 2-3,-10-5-2,1-1-3,-6 0-3,-2 3 1,-4 0-31,-2-4-27,-3 2-16,-6-2-25,-1-3-36,-4 2-40,-3-3-115,0 2-277,-2-5 122</inkml:trace>
  <inkml:trace contextRef="#ctx0" brushRef="#br0" timeOffset="24273.1249">15757 5179 51,'3'-3'143,"-3"3"-11,0 0-8,4-3-11,-4 3-6,0 0-10,0 0-3,0 0-12,0 0-6,0 0-5,0 0-4,0 0-1,0 0-7,0 0-4,0 0 0,0 0-6,0 0-1,0 0-6,0 0-5,0 0-1,0 0-5,0 0-4,0 0 0,3 9-7,-3-9 2,0 0 4,0 3-8,0-3 2,0 0 1,0 0-7,0 0 3,5 1-2,-5-1-2,7 0-1,-7 0-2,10 1-1,-7-1 0,-3 0-1,16 0-3,-12 2 3,5-2-2,-9 0 0,11 0 2,-5 0-2,-2 0-5,-4 0 1,11 0 1,-11 0-1,7 0 0,-7 0-1,0 0 2,0 0 4,6-2 5,-6 2-3,0 0 5,0 0-2,0 0 2,0 0 5,-27 2 2,20-2 0,-4 0-1,1 1 11,-1-4-8,0 3-2,-1 0-3,2-2 1,2 2-3,0-1-3,1 1 0,0 0 0,7 0-1,-9-2-2,9 2 1,-7-1-5,7 1-12,0 0-10,0 0-30,0 0-36,0 0-28,23-4-46,-8 4-164,-2-3-346,7 2 154</inkml:trace>
  <inkml:trace contextRef="#ctx0" brushRef="#br0" timeOffset="24695.4549">16083 4998 88,'0'0'103,"0"0"-24,0 0-26,8 9-51,-8-9-57,6 10-58,-2-10 26</inkml:trace>
  <inkml:trace contextRef="#ctx0" brushRef="#br0" timeOffset="26043.5098">8719 11196 45,'-2'-4'260,"2"1"-24,0 3-25,4-6-20,2 3-21,6-1-14,4 1-12,14-2-18,0-2-12,5-1-12,17-3-9,1 3-10,3-7-8,4 3-6,0 1-9,28-9 2,-29 11-12,0-1-7,-2-1-4,0 4-3,-2-2-4,-6 1-2,-13 3-4,1 1-13,-8 1-26,1-1-23,-12 3-24,1-1-25,-3 2-23,-4-2-23,-5 2-5,0 0-11,-5 2-145,-2-2-316,-2 7 140</inkml:trace>
  <inkml:trace contextRef="#ctx0" brushRef="#br0" timeOffset="26254.0709">9327 11165 193,'-3'3'184,"-5"2"-16,8 0-5,-2 3-7,-2 2 4,1 2-5,1 1-11,-2 4-7,0 2-17,1 5-11,1-2-10,-1 3-5,0 2-11,2-1-3,2 3-11,-1 0-7,0 0-2,3-1-9,0 2-5,-3-3-7,0 2-13,4-4-42,-3-4-39,7 4-32,-3-2-24,-1-3-45,-2-6-174,6-2-356,-1 0 159</inkml:trace>
  <inkml:trace contextRef="#ctx0" brushRef="#br0" timeOffset="26454.0222">9853 11451 11,'5'-4'308,"-2"-1"-25,2 2-27,-5 3-19,5 0-29,-5 0-22,0 0-18,5 5-15,-5 2-13,0 2-18,-3 4-9,6-1-14,-3 4-7,0 0-9,0-2-7,3 2-8,-1 1-23,-1-2-39,2 3-48,-3-8-45,1 4-40,2-3-41,-3-1-204,0-2-403,3-4 178</inkml:trace>
  <inkml:trace contextRef="#ctx0" brushRef="#br0" timeOffset="26616.1508">9800 11260 224,'-9'-17'238,"0"3"-19,2 3-22,0 1-9,4 2-22,-3-1-17,5 3-15,-1 1-19,0 1-36,0 0-43,2 4-46,2-4-39,0-1-58,4 3-157,0-3-285,5 0 127</inkml:trace>
  <inkml:trace contextRef="#ctx0" brushRef="#br0" timeOffset="26843.3672">10172 11090 129,'3'8'222,"-1"-1"-16,0 5-12,-1-3-7,3 4-14,-2 4-17,2 2-10,-4-1-11,0 7-11,4 0-9,0-5-13,-3 3-2,4 2-14,-4 1-15,4-1-2,-2-4-8,2-3-7,-1 8-5,-3 1-16,2-1-38,-3-9-31,-1 4-33,-2-1-36,1-3-29,-1-3-40,-4 3-142,5-7-340,-6-3 151</inkml:trace>
  <inkml:trace contextRef="#ctx0" brushRef="#br0" timeOffset="27582.8584">10089 11401 177,'0'-12'194,"0"-1"2,3 1-20,-2 2-15,7 0-15,-3 1-18,11-3-8,-1 0-13,6 6-13,0-1-9,8-2-7,2 6-6,-2 1-7,2 4-5,-3 1-8,0 2-5,-3 5-6,2-1-1,-8 1-4,-1 2-6,-2-3-2,-1 6-3,-5 2-2,-1-1-2,-2-1-3,-2 1-3,-2 1-3,0-1 1,-4 1-1,-2-1-2,1-4-8,-3-1-5,0 2-1,-1-4-9,1 0-10,0 1-14,3-3-5,-3-2-1,3-1 7,0 0-8,-1-1-15,3-3-1,0 0-10,0 0-12,0 0-19,5-21 3,2 12-7,0-6 6,4 1 10,1-1 7,1 2 14,4-2 13,-5 2 18,8 3 17,-6-2 3,3 3 20,-2 1 12,-1 1 5,-4 2 6,0 0 7,0 0-3,-2 3-3,-2 2-2,-6 0 2,8 2 18,-3 1 10,-5 1 10,0 1-5,0 1-1,-2 1 0,-1-1-6,-2 2-2,-1 4-1,-1-5-4,2 6-7,-1-4-3,1 0-5,-1-1 0,4-2-3,-2 0-3,0-1-6,4 1-15,0-1-14,0-1-14,4-3-14,2 0-8,-6-1-6,17-2 3,-5-1 1,-1-2 6,2 1 8,-3-2-3,3 0 12,0 2 8,-4 0 17,1 0 37,-3 2-7,0-2 0,-2 2-3,-2 2-5,3-2 5,-6 2 15,0 0 2,11 2 6,-9 0 3,-1 2 9,2 1-13,-3 0-3,3 2-4,-1-1-3,0 2-6,0-1-4,1 2-2,3-1-2,0-3-3,1 2-1,3-2-17,0-3-24,1 2-17,2-5-19,0-2-3,1 1-10,0-1-1,5-5 14,-1 2 3,0-4 13,-4 0-3,4-2 6,-5 1 12,0-3 18,-2-1 25,-1-3 15,-2 1 3,-1-8 20,-3 1 1,-3 5 18,2-6-3,-2 0 11,-2-2 15,1 9 15,-3 2 12,2-1-2,-1 5 7,2 3 16,-3 1-17,3 3-10,-1-2-9,-1 5-14,2 2-3,0 0-13,0 0-5,-11 14-9,7-2-6,-4 5-2,3 0-11,1 2-3,-4 6-3,3-1-8,1 1 0,4 1-4,-2 0-18,-2 0-39,8-6-40,-2 5-43,-2 3-38,4-9-31,-4 1-46,5-1-36,-3 0-237,2-2-540,-2-6 239</inkml:trace>
  <inkml:trace contextRef="#ctx0" brushRef="#br0" timeOffset="27779.9334">11013 11431 48,'-2'-9'207,"-2"4"-18,2 0-11,-2 0-19,4 0-17,-2 1-15,1 2-25,1 2-21,1-8-36,3 6-37,-4 2-17,13-3-32,-3-1-33,1 1-27,5 0-77,-1-3-191,4 3 85</inkml:trace>
  <inkml:trace contextRef="#ctx0" brushRef="#br0" timeOffset="28847.272">12132 11328 7,'-7'0'209,"7"0"-14,-11-3-16,7 3-20,4 0-9,-8-1-14,8 1-9,0 0-13,-4 4-8,4-4-8,0 0-7,18 2-10,1-3-7,1 0-7,11-4-8,0 1-2,6-1-8,-1-2-3,15 1-6,-12-3-4,0 3-2,1-4-5,-2 3-17,-3-2-10,-1 0-21,0 1-13,-2-1-24,-1 1-7,-14 1 5,1-1-10,-2 3 7,-3-4-12,-7 2-6,1-3 9,-1 3 5,-4-3 6,-2 0 4,0 0 8,0 2 17,-3-5 3,1 6 10,-2-1 16,-2 1 24,3 0 29,0 0 8,0 2 7,-2 0-8,4 4-4,1 1-7,0 0-5,-2-4 0,2 4 7,0 0 5,7 14-5,-2-3-2,0-2 1,-1 4-2,5 0-1,2-1 2,-4 3-6,2 2-3,-2 0-1,3-1-1,-2-1-5,1 2-1,-3 0-3,1-1-1,-2 0-1,-2 1-4,-2-1-1,-1 1 1,-1-2-4,-5 2-4,0 1 4,-4-2-5,-2 1-18,-5 3-21,-3 0-24,0-2-16,2-5-39,-1-1-37,2 0-60,0-3-124,2 0-352,4-5 156</inkml:trace>
  <inkml:trace contextRef="#ctx0" brushRef="#br0" timeOffset="29590.3956">14213 10933 56,'5'-4'166,"3"1"-14,2-1-16,4 0-14,5 0-10,8-2-9,7-1-12,-3 3-7,1-1-21,0-2-24,-2 4-30,2 0-18,-4-2-31,-9-1-17,3 2-115,-2 0-185,-5 0 82</inkml:trace>
  <inkml:trace contextRef="#ctx0" brushRef="#br0" timeOffset="29844.838">14091 10926 4,'-12'8'201,"5"1"-18,-1-1 2,-2 6-12,5-4-7,-1 7-4,1 1-16,1-1-2,2 2-11,-4 4-12,2 4-6,1-1-10,-1 3-6,4-6-7,0 3-7,0-1-9,0 0-9,4 0-7,-3-5-5,3 8-4,1-4-3,-5 1-6,0 0-1,1-5-5,1 5-5,-2-6-16,0 0-38,-2-2-33,1 0-29,1-2-40,0-4-26,0-1-29,-5-5-156,5 2-364,-2-5 161</inkml:trace>
  <inkml:trace contextRef="#ctx0" brushRef="#br0" timeOffset="30367.259">14011 11303 150,'4'-5'162,"0"-3"-18,6 3-12,0-3-15,6 0-12,6 1-12,6-2-8,2 2-9,2 0-14,4-1-19,0 2-13,0-2-12,0 3-16,-3 0 0,3-1-8,-4 2 0,-1-1 4,-1 2 0,-9 0 0,-1 2 1,-4-2 8,-2 3-7,-2 1 15,-1 1 7,0 2 16,-2-1 13,-2 2 5,0 2 1,-2-1 4,0 3 1,-2 2 0,-1 1 2,-2-2-6,1 2-1,-3 0-6,2 4 3,-1-3-8,0 3 1,-1-5-9,1 1-4,-1 1 0,0-3-5,1-1-1,-3 1-2,3-3-5,0-2 0,1 0-1,-2-3 2,2-2-4,0 5-2,0-5-1,0 0-3,0 0 2,0 0-1,3-17-4,2 8 2,-3-2-1,5-4-4,-1-2 0,5-6-1,-4-3 4,1 2-3,3-5 0,0 2-5,1-5 1,-1 0 0,5 2 0,7-15 1,-9 14-4,5 0 6,3 1 1,-1 1 3,3 1 14,-2 5 9,-2 4 7,1 2-7,-9 5 8,0 7-4,-3-1-5,-1 3-1,4 3 1,-3 3 0,1 3 0,1 2 8,1 7-2,-2-1-2,3 10 4,-5 0-3,5 0-5,-6 4-3,3-2 0,1 0 0,-5 1-7,1 2-2,-1-3 1,-2 2-2,0-2-4,1 1 1,-4-10-2,0 4-1,-1-4-25,0 3-34,-1-2-30,-2 0-34,0 0-26,0-6-43,2-2-23,-3 0-213,3-3-448,-3-2 198</inkml:trace>
  <inkml:trace contextRef="#ctx0" brushRef="#br0" timeOffset="30569.4746">14822 11252 45,'-5'-4'221,"-1"2"-16,1-1-12,2 0-13,3 3-18,-2-6-16,2 6-14,7-5-14,6 2-11,4-2-12,6 1-16,6-3-34,4 4-23,-1-4-21,1 1-27,5-2-28,-3 0-22,3-2-27,-2-2-35,0 2-88,11-5-244,-11 3 107</inkml:trace>
  <inkml:trace contextRef="#ctx0" brushRef="#br0" timeOffset="30951.7375">15691 10919 81,'0'-2'190,"0"-5"-15,0 2-5,-1 0-9,0 1-8,-2-1-22,-1-1-7,0 3-15,-2 0-11,-5 1-9,5-1-7,-4 1-9,1 1-6,0 1-3,-4 0-10,4 1-6,-1 0-5,-1 1-2,-2 1-5,2 2-4,-1 2-5,1-3 1,0 1-4,1 2-4,0-1-3,2 3 2,0-2-5,2 1 2,-1 2-3,0-3-2,3 1-3,-1 3 6,4-1-5,0-2 1,1 3 0,1 0 0,3-1-6,0 0 2,2 1 0,4-2 1,0 3-1,2 2-2,3-2 1,-2-2 0,4 2-5,-1 1 6,-2-2-4,6 0 1,-4-1 2,-2 4-4,1-3-1,-2 0 3,2 0-1,-3-1 0,-1 2-3,-3-2-3,-1 0 8,-4-1-5,0-1 3,-3 1-1,-1 3 1,-4-6 1,-1 5-5,-1-4 4,-5 3 0,-3-3 3,-3 3-6,-3-2 1,2-1-2,0 0 6,1 0-4,1-2-15,-3 1-16,6-2-8,0-4-27,3 2-24,-1 0-31,3-5-47,0 2-136,3-3-329,2-2 146</inkml:trace>
  <inkml:trace contextRef="#ctx0" brushRef="#br0" timeOffset="31377.6521">17171 10493 171,'-8'-3'211,"-1"1"-13,-3 2-9,-1 1-18,-3 5-5,0 2-11,-9 5-8,-1 5-5,-3 4-6,-1 2-9,-5 10-12,0 3-5,6 1-9,-1 3-7,8-11-6,-3 15-10,9-14-2,0 1-9,3 14-8,2-14-2,4-2-6,3 0-9,3-1 0,3 0-5,2-3-3,6-1 1,1-6-3,-1-2-2,9 3-4,-4-9-7,7 3-27,4-3-30,0-4-35,1 0-40,4-3-41,-2-6-39,5 2-212,0-6-438,0-3 193</inkml:trace>
  <inkml:trace contextRef="#ctx0" brushRef="#br0" timeOffset="31682.5513">17518 10790 193,'-10'-9'232,"3"2"-8,-6 1-15,-4 2-13,1 1-16,-1 6-9,-1 1-14,1 4-16,-2 1-9,5 3-14,-1 1-13,-2 5-6,3-2-11,5 0-6,2 1-10,0-3-2,3-3-9,1 6-7,3-5-5,0 0-2,1-2-5,1 2-2,4-3-3,2 2-3,1-7 1,-1 2-3,2-4-6,10 0-2,-7 0-2,3-4-1,0-2-2,-3-2-4,4 1 0,-3-5-1,-2 0-2,-2-1-3,-1-2 11,1-1-15,-4-2-2,1 0-13,-4 2-16,-1-2 0,-2-2-11,-2 1-18,-1 0 1,-4-1-4,-2 5-7,0-1-5,2 6-10,-1-2-8,-2 4-28,0 1-4,-2-1-21,1 4-28,0-1-163,5 3-360,6 0 160</inkml:trace>
  <inkml:trace contextRef="#ctx0" brushRef="#br0" timeOffset="31905.7064">17697 10845 77,'0'0'303,"5"-6"-16,-2 6-12,-3 0-18,1-5-15,-1 5-26,2-5-21,-2 5-17,1-5-18,-1 5-22,0 0-11,4-2-4,-4 2-41,0 0-36,0 0-32,0 0-42,4-3-40,-4 3-41,0 0-53,9 0-54,-9 0-141,11-4-385,-3 1 170</inkml:trace>
  <inkml:trace contextRef="#ctx0" brushRef="#br0" timeOffset="32143.8803">18164 10623 23,'0'0'250,"4"-2"-17,-4 2-19,0 0-17,0 0-11,0 0 4,0 0-11,3 12 0,-3-2-14,0 0-6,0 4-17,0 4-12,0-2-9,0 3-8,0 0-13,-2 1-7,2-1-11,-1 6-9,-1 0 3,2-5-14,0-1-5,-2-1-8,2-2-2,0 1-3,-2 0-10,2-1-23,0-2-41,0-4-38,-2 4-45,2-4-44,2-3-46,-4 4-237,2-4-477,2-1 212</inkml:trace>
  <inkml:trace contextRef="#ctx0" brushRef="#br0" timeOffset="33083.9079">18660 10713 168,'0'0'207,"0"0"-8,0 0-11,12 10-8,-10-3-12,1 2-6,0 1-6,0 2-16,0 5-11,0-2-8,-2 2-8,2-5-11,-3 5-10,2-1-7,0-4-10,-2 1-7,1-2-7,-4-1-6,5-1-5,-4-2-3,2-1-3,0 0-8,0-2 2,0-1-8,0-3 3,-2 4-4,2-4-2,0 0-6,0 0 0,0 0-3,-12-10-7,7 3 3,0-2-1,1 0 0,-1-2-1,3-3-1,0-1 0,-3-2-7,5-3 2,-4-7-3,4 2 0,2 0 2,-2 7-6,2-1 4,2 1-2,-1 1 0,-1 6 0,-2-2-2,5 3 1,0 3 0,0 2 0,-1 0-4,5 3 5,-1 2-1,3 0-2,0 2 3,1 3-3,0 1 4,2 5-1,2-4 1,0 5-3,1-2 3,0 1 4,-1 2-8,2-2 4,-3 0-7,0-1-23,1 1-5,0-3 0,-7-1-4,4-1 6,-2-2 2,-3-2 6,0-2 6,-2 0-2,3-1 1,-1-2 1,1 1 2,0-5 10,-4 2 6,1-3 4,-1-1 10,-3-1 0,2-3 2,-3 1 3,1-2 5,1-1 6,-1 3 8,-2-3-1,-2 2 5,-1 2 9,3 0 6,0 4 14,-2 1-8,1 1-4,1 0-7,-2 1-8,2 4-3,0 0-2,0 0-7,0 0-7,-11 11 4,7-3-6,4 2 1,0-1-6,0 2-5,0 2 7,2 0 7,1-1-14,-1 1-26,4 2-24,-2-4-32,4 5-33,-3-2-36,-1-5-35,1 0-44,-1-1-64,3-1-156,0-2-473,0 2 209</inkml:trace>
  <inkml:trace contextRef="#ctx0" brushRef="#br0" timeOffset="33339.8965">19229 10318 160,'2'-4'203,"2"1"-20,3-2-15,3 6-24,3 1-13,10 5-8,5 5-15,4 4-8,-1 2-8,1 2-11,8 9-3,-10-5-5,-6 5-10,12 4-2,-17-6-5,-3 2-9,0 0-1,-3-1-1,-8 2-9,-1 2-1,-8-3 1,1 0-4,-9 0-4,-7 0-2,3 0-36,-8-3-32,-3-1-48,-3-2-38,-9 7-187,7-11-340,0 2 151</inkml:trace>
  <inkml:trace contextRef="#ctx0" brushRef="#br0" timeOffset="36551.3586">7709 6409 56,'-9'-10'199,"1"2"-12,-4 1-10,-2-1-6,-5 3-14,1 4-2,-11 1-15,-2 4-3,1 1-11,-6 4-10,0 4-9,2 6 3,-11 4-11,0 4-9,3 3 8,2 2-5,2 0-9,3 3-6,11-7-9,4 3-4,-8 10-7,12-12-9,4 5-3,6 2-5,2-2-1,4-1-3,4-1-4,7-2-2,3-1-11,4-3-22,3 0-20,2-6-25,4-3-22,1-2-25,3-6-27,2-4-14,0-2-12,1-6 1,-1-5 2,0-2 15,2-4 20,-2-3 5,1 0 15,-4-4 14,-1-3 13,-2-1 30,-4-1 5,-2-2 25,-2 0 3,0 1 23,-10-2 18,1 6 4,0-2 39,-4 7-2,-4 6 25,-1 0 18,2 5 2,-3-1-6,0 1-13,0 3-13,0 2-3,0 2-18,0 0-3,-12 5-10,6 3-4,-4 6-7,2 0-6,-1 3 0,-1 0-7,-1 3-5,5-2-2,1 0-3,0 1-1,4 1-2,-5-4-2,8 1-3,-1-1-5,-1-3 1,3 0-2,-2-4-3,6-1-7,0 1-9,-3-1 0,1-6 2,1 0-1,2-2 1,1 0 1,-1-2-3,2-1-5,-4-7-1,6-4-26,-7 5-4,5-9-13,-2 1-8,-3 0-26,-1-2-6,-1-5-14,-1 0-30,-2 5 1,0-3-15,-2 3-10,2 1-29,-3 1-103,-1 6-317,2 0 142</inkml:trace>
  <inkml:trace contextRef="#ctx0" brushRef="#br0" timeOffset="36867.92">7917 6781 158,'4'9'191,"1"0"-10,-5-1-7,4 2-4,-4 0-3,0-3-12,0 2-13,1 3-13,-1-6-14,0 1-12,1 0-9,2 0-7,-3-1-9,0-4-12,0 3-4,0-2-1,0-3 7,0 5 12,0-5 7,0 0-10,0 0-5,0 0-11,9-13-5,-8 7-3,5-5-8,1-1-3,-3-3-3,5 1-7,0-1-1,-1 2-4,-1 4-5,-1-2 1,1 4-4,-4 1-3,5 1 0,-3 3-3,2-1-1,0 2-1,-7 1-3,13 2 1,-7 6-4,1-1 2,-1-3 0,3 5-4,-3 0 3,1 0-9,-2 0-35,0 1-28,0-3-33,-2 2-36,-1-3-33,2 1-38,-1 0-189,-2-2-427,0 1 190</inkml:trace>
  <inkml:trace contextRef="#ctx0" brushRef="#br0" timeOffset="37127.0067">8382 6764 189,'-1'5'204,"-4"3"-16,1-3-16,-1 7-16,1 4-11,-1-2-13,0-2-18,3 4-9,-4-1-8,5 2-9,-2-4-12,2 2-17,-2 0-42,1-6-36,2 1-40,-3 0-33,2-3-56,0-3-90,-1 3-257,0-3 114</inkml:trace>
  <inkml:trace contextRef="#ctx0" brushRef="#br0" timeOffset="37356.17">8321 6564 85,'-2'-6'219,"-1"1"-19,1-2-21,0 3-18,2 1-20,0 3-30,-4-3-26,4 3-33,0 0-40,0 0-43,0 0-51,0 0-107,0 0-205,19 5 91</inkml:trace>
  <inkml:trace contextRef="#ctx0" brushRef="#br0" timeOffset="37631.3713">8822 6699 127,'-4'-5'286,"0"2"-15,3 0-18,-7 1-33,2 0-20,-1 2-20,-2-2-19,-3 2-13,-1 4-15,-4 1-9,0 3-14,1 1-12,-1 1-10,-1 2-7,0 3-9,-3 5-6,1-1-4,8-3-7,-3 6-6,5-5-4,4 2-4,2-3 0,1 0-6,1 0-6,4-5 0,4 4-4,1-3-12,3 1-24,5-5-30,6 1-35,3-1-31,3-1-33,2-2-30,1-5-34,0-2-179,-1-4-414,1-1 184</inkml:trace>
  <inkml:trace contextRef="#ctx0" brushRef="#br0" timeOffset="38185.235">9038 6865 3,'10'-10'168,"-5"1"24,0 5-4,-3-2 7,4 2 3,-4-1-13,-2 5-11,0 0-15,-8-3-11,8 3-12,-12 5-8,2 0-10,1 2-11,-1 1-5,-2 1-11,0 1-4,1-3-12,2 3-8,1 0-9,0-2-2,2 0-9,1 0-3,1 0-3,2-3-11,2-1-17,1 4-16,3-4-16,0 1-16,0-2-13,4-1-7,3 1-13,0-3 2,3-1 2,-2 1 10,6-2 3,-6 0 4,0-1 8,1 0 5,-4 2 1,1 0 5,-1-1 4,-5 1 2,-1 0 8,-3 1-1,0 0 3,11 1 0,-11-1 4,7 1 6,-7-1 6,3 4 6,-2 0 2,-1-4-6,-1 7 1,1-5-3,0-2 5,2 4-2,0 0 2,0 0-1,1-1 1,-3-3-1,6 1 3,-2 2-3,1-3-5,-5 0 3,12 0-1,-6 0-2,2 0 1,2 0 2,1-3-3,0 1 1,-1-1 0,0 1-1,1 0-1,-1-1-3,0-1 3,2 2-1,-6-2 1,3-3 3,1 2-2,-1 1-2,-3-4-2,1 2 2,1-5 3,-3 4-4,5-4 4,-5 1 1,-1-1 8,-1 0-1,1-1 7,0 0 8,-2-2-1,1-2 9,1-1-2,-4 0 8,0 4 6,1-4 10,-1 1 7,-1 5 10,1-2-4,0 1 3,-1 2 15,-1 0 2,1 1 5,1 3-5,-1 0 5,1 1-14,-4 1-9,4 2-3,0 2-7,0 0-9,0 0-4,0 0-7,0 0-2,-1 13-6,-1-3-8,2 1 5,0-1-4,2 1 5,-1 1-14,1 2 1,2 0-4,0 1-1,0-4-1,1 5-1,3 1-23,-1-2-32,-1 1-24,0-6-33,3 0-46,-4 0-51,3-3-45,-2 1-290,0-2-576,1-2 255</inkml:trace>
  <inkml:trace contextRef="#ctx0" brushRef="#br0" timeOffset="38584.2455">9794 6570 57,'1'-5'210,"2"1"-16,2 1-21,1 0-17,6-1-16,1 2-12,1-3-16,4 3-12,1-1-7,-2 1-9,5 2-8,-3-3-24,1 3-32,-2-2-28,-3-1-31,-2 3-30,-2 0-29,1-2-133,-7 1-249,0 0 111</inkml:trace>
  <inkml:trace contextRef="#ctx0" brushRef="#br0" timeOffset="38822.9511">9728 6590 184,'-10'7'187,"2"3"-9,3 0-11,-4 4-5,0 1-17,0 1-17,4 0-7,-1 0-11,3 1-12,3 0-8,0 2-12,0 1-9,0-3-4,1 3-1,0-2-10,1 1-22,3-4-36,-5-3-36,1 4-46,-1 1-41,0-4-153,-1-3-302,1 0 134</inkml:trace>
  <inkml:trace contextRef="#ctx0" brushRef="#br0" timeOffset="39077.8846">9718 6779 121,'0'-5'194,"0"0"-7,4 0-19,-2-2-19,2 4-11,-1-1-13,4 2-17,2-1-6,0 0-8,3 1-16,1 1-25,0-1-26,1-1-19,4 1-26,-2 0-12,3 0-13,-1 1-19,2-2-3,-2 2-19,1-1 0,-2-1-10,2 1-85,-7-3-194,5 4 87</inkml:trace>
  <inkml:trace contextRef="#ctx0" brushRef="#br0" timeOffset="39329.2858">10138 6581 152,'0'0'224,"-1"-3"-22,1 3-21,0 0-14,0 0-5,-4 10-14,0-6-7,3 3-6,-3 3-9,-2 3-10,3-3-12,-2 6-6,1 1-12,-1 0-7,2 1-9,1-2-5,-2 0-11,0 1-2,4-5-1,-1 4-6,1-5-9,1 4-32,3-3-25,-3 0-33,3-2-29,1-1-44,1-2-42,1 0-172,2-1-370,-4-2 165</inkml:trace>
  <inkml:trace contextRef="#ctx0" brushRef="#br0" timeOffset="39584.6022">10429 6679 242,'-19'3'243,"9"-1"-16,-2 3-9,-5 5-14,3 0-20,-3-2-21,0 5-11,2-3-20,0 4-9,2-2-12,2 0-12,-1 1-7,5-4-10,1 4-10,1-2-8,1-3-12,2 2-19,2-3-12,3-3-13,2 1-9,2-4-11,2 0 3,5 0-5,-2-3 4,6-2-1,-1-2 4,1-1-2,-4-1 4,2 1-1,-3 0 0,3 0 1,-4 1 3,-2-1 17,-1 2 5,-1 1 1,-4 1-4,2-2 2,-1 3-6,-3 0-1,-2 2-1,0 0-5,9 4 8,-9-4-5,0 8-4,0-4 4,-2 0-4,1 1 1,1 1-1,0-3-3,1 1-9,1 3-23,-1-4-28,2-1-26,0 3-26,1-5-13,4 2-16,-8-2-35,15-2-142,-8 2-340,7-2 151</inkml:trace>
  <inkml:trace contextRef="#ctx0" brushRef="#br0" timeOffset="39841.4073">10685 6686 126,'0'-7'223,"0"3"-9,-3-1-9,2 0-13,0 1-20,-3 1-17,0 0-15,-1 1-14,5 2-12,-8 0-12,8 0-10,-10 1-10,3 2-6,4 1-6,-4 0-9,5 1-7,-1 0-4,-1 2-6,1-1-5,-1 5 0,4-4-7,-4 4 1,4 0-8,2 1 1,-2 0 2,2 5-6,0-5-3,0 6-3,-2-2 2,1 1-1,-1 0-5,4 0 1,-4 0-1,2-5 0,-1-1 0,-1 0-3,0 0-2,0-1 2,2 0-1,-5-2-3,1-1-5,0-3-21,-3 4-12,1-1-15,-1-2-5,-3-3-20,3 3-8,-3-4-13,0 0-18,0-1-17,8 0-31,-13-4-159,5-1-343,5 0 152</inkml:trace>
  <inkml:trace contextRef="#ctx0" brushRef="#br0" timeOffset="40108.5572">10697 6657 3,'3'-7'272,"-1"3"-22,1 3-28,0-1-21,-3 2-7,0 0 0,0 0-12,10 10-12,-9-1-20,0 0-15,-1 4-7,0-2-14,0 3-15,2 2-7,-2 2-7,0-2-9,-2 2-5,2-1-7,2 1-7,-2-6-8,2 2-27,-1-2-26,2-2-33,0-2-29,-2 2-36,1-3-28,1-2-25,0 0-28,1-1-177,2-2-388,-1 0 173</inkml:trace>
  <inkml:trace contextRef="#ctx0" brushRef="#br0" timeOffset="40364.8578">10900 6790 41,'6'-9'181,"0"2"5,-3 2 0,-1 0 2,2 1-6,0 1-14,-1 0-13,-3 3-15,0-4-14,0 4-10,0 0-13,0 0-8,0 0-12,0 0-6,-22 7-5,12-4-5,3 1-12,1-1-4,-1 4-2,-3-4-10,2 1-1,-1-1-3,3 4-5,-1-3-1,-3 1-6,5 0-3,0 1-1,-1-2 1,2 2-3,0 0-1,2-1-2,2 0 1,0 1 1,0 1-8,4-1-5,-2 1-2,2 0-19,3-2-1,2 2-16,1-2-17,2 1-23,-2-1-14,3 0-27,-1-1-33,5-1-45,-4 2-126,0-3-346,4 3 153</inkml:trace>
  <inkml:trace contextRef="#ctx0" brushRef="#br0" timeOffset="40951.8125">9064 7286 177,'-4'-4'205,"2"0"-21,0 0-17,-1 0-8,-1 1-11,4 3-12,-6-4-9,1 4-19,5 0-5,-12-1-10,1 2-8,3-1-12,-4 0-2,0 2-8,0 0-9,-1 1-3,-1 1-4,1 0-7,-4 0-5,-1-1-3,4 6-3,-5-4-1,10 0-4,-2 2-2,0-1-1,2 0-5,4-1-1,1 0-1,3 0-2,1-1-6,1 3 0,4-4-6,5 2 1,4-2-5,6 3 4,1-4-7,7 2 5,2 1 0,-4-3-5,-1 2 2,1 2 4,-7-2-1,1-1 2,0 3-3,-2-2 1,-5-3-2,-4 4-1,-1-2 3,-1-1-1,1 3-2,-4 0-1,0-3 3,-3 2 0,-2 2 6,-2 0-3,-1-2 0,-3 1-2,-2 2 4,1-1 1,-3 1-1,-4 2 3,3-4 1,-4 2-5,0-2-2,-3 2-15,5-3-10,-2 0-10,2 0-11,1-2-18,3 1-18,-3-3-9,7 0-21,0-3-16,6 3-154,-7-6-308,6 1 137</inkml:trace>
  <inkml:trace contextRef="#ctx0" brushRef="#br0" timeOffset="41261.0778">9215 7304 140,'0'0'175,"0"0"-15,3 3-16,-3-3-4,1 8-4,2-3-9,-3 0-12,0 2-14,0-1-8,2 1-11,0 1-7,-2 3-3,6-1-11,-3-1 2,3-1-13,-2 1 0,1-2-9,-1-1 2,2 1-10,-1-3 5,3 1-4,-3-2-6,1 1-1,2-1 0,-3-1-8,3-1 4,-1 1 0,-7-2-6,14-3-6,-7 1 6,-3 0-1,1 0-1,-1-1-5,-2 0-1,2 1 1,-2-5-3,0 2 0,-2 2-2,0-3-5,-3-1 0,-1 1-11,1-2-13,-3 0-31,-1 0-2,-2-1-29,-1 2-6,-3-3-32,-3 2-6,4 1-148,-6-3-301,8 5 134</inkml:trace>
  <inkml:trace contextRef="#ctx0" brushRef="#br0" timeOffset="41519.9998">9489 7170 202,'0'0'214,"3"3"-17,-1 2-19,0 0-18,-1 4 0,3 2-6,-1 1-15,1 5-11,0 1-13,-4 2-8,5 5-10,-3-7-11,0 1-5,0 5-10,-1-6-5,-1-1-8,2 0-5,-1 2-5,-1-4-5,0 1-4,3-3-6,-6 0-4,3-2-7,0-3-25,-1 3-35,-2-1-27,1-2-42,2-1-33,0-2-53,-4 0-130,4-2-349,0-3 154</inkml:trace>
  <inkml:trace contextRef="#ctx0" brushRef="#br0" timeOffset="41900.1423">9740 7156 122,'4'-2'184,"-4"2"-13,0 0-18,0 0-6,5 11 0,-2-6-13,-3 2-10,1 3-11,0-2-6,-1 3-12,2 0-10,-4-1-9,2-1-6,0-1-8,-1-2-4,0 1-4,1-1-8,-3-2-4,3 1 1,-2 1-3,2-6-9,0 4 10,0-4 4,0 0 0,0 0-5,0 0-7,0 0-4,0 0 1,7-10-4,-5 5-1,1 1-6,4-2 2,-1-2-4,1 0-1,0 2-3,0-1 0,-2 3-4,5 0 1,0 1-1,0-2-4,-1 5 5,-1 0-3,1 2-3,3 1 1,-2 0 1,-1 1-9,-2 0-29,3 3-28,0-3-17,-1 2-20,1-1-37,2 1-42,0 0-159,1-5-360,0 3 159</inkml:trace>
  <inkml:trace contextRef="#ctx0" brushRef="#br0" timeOffset="42458.859">11344 7115 35,'0'0'223,"0"0"-7,-4-2-15,4 2-15,0 0-11,0 0-15,0 0-12,0 0-14,0 0-16,10-6-9,2 2-9,5 1-14,2-1-7,8 1-7,2-2-8,0 0-6,2-1-7,0 0-4,-1 0-7,1 1-17,1 1-28,0-2-35,-2-1-29,2 2-21,-2-2-32,-3 0-32,-8 1-154,3-2-333,-7 0 148</inkml:trace>
  <inkml:trace contextRef="#ctx0" brushRef="#br0" timeOffset="42715.0936">11890 6897 129,'-6'-2'178,"6"2"-8,0 0-6,0 0 2,0 11-13,0-6-8,3 4-6,0 2-7,1 1-10,-2 2-7,8 0-18,-5 2-10,0-1-6,1 1-9,-3 1-6,1-4-4,3 1-3,-7 2-13,1-1-2,1-5-5,-2 7-16,-3-5-45,-4 1-26,-3 1-37,-3-2-30,-1 0-45,-5-5-151,-1 4-334,-7-5 147</inkml:trace>
  <inkml:trace contextRef="#ctx0" brushRef="#br0" timeOffset="43392.1583">7974 5716 129,'-7'1'171,"-2"1"-9,-4 0-13,4 2-10,-1 1-4,-8 6-14,4-2-7,-3 4-7,1 1-12,3 1-6,-6 6-5,3-1-11,1 1-6,5-4-8,-2 0-4,5-1-5,0 2-5,3-1-3,2 0-3,4-3-2,4 2-3,-1-3 0,7-1-7,-2 2-12,2-5-18,3-2-15,6 2-33,-2-5-19,8-4-18,4 1-12,-3-2-24,2-3-17,-3 0-106,-1-4-266,1-1 118</inkml:trace>
  <inkml:trace contextRef="#ctx0" brushRef="#br0" timeOffset="43997.3525">8228 5847 67,'0'-7'210,"4"-1"5,-3 3-7,-1-1-23,3 4-20,-3 2-13,0 0-17,0 0-16,0 0-8,0 0-12,-8 17-10,4-8-10,2 0-4,0 2-8,-3 2-5,2-3-8,0 7-5,0-5-7,3 0-3,0 0-1,0-2-2,0 2-4,0-2-5,3-3-3,-3 3-10,0-5-12,2 0-1,-2-1 3,0 1 0,1-3 2,-1-2-1,0 0-2,0 0-1,0 0 2,0 0-1,-4-16 3,2 11-4,-1-5 2,0 0-5,-1-1 1,0-2-1,-1-4 0,-1 0 3,-1 1 1,1-4-3,-1 1 8,4 0-9,0 0-2,-1-1 2,4 0 0,0 3 1,-3 0-2,6 0 2,-2 1 0,2 4-2,0 0-2,3 1 0,0 2 3,3-6-1,0 8-2,3-2 8,-1 6-6,2-2 0,1 1 1,-2 1-1,1 2 1,5 1-1,-6 1 2,0 2-1,-1 1-3,1 1 3,-3 0-4,-1 2 6,0-1-5,1 3-5,-4 0-13,-1 1-4,-4 0-6,0 0-2,-4 1-4,-4-1 0,0-1 0,-4 4-9,0 1 1,-1-1-3,-1-1 1,-1 0 1,1-3 6,3 1 0,0-3-1,2 0 10,0-1 4,0 1-7,2-4 10,3 2-8,-1-3 10,2 0 5,0 0 2,3-2 4,0 0-8,0 0 10,0 0 2,0 0-4,0 0 9,18-4-6,-10 3 4,4 0-3,2 2 0,-3 0 4,1 1 1,2 3 21,-4-3-4,0 4 0,3 0 1,-3 2 1,2-1 4,-5 2-6,0-1 0,-2 1-6,-1-1 1,-3 1 6,-1 0 3,-1 2 4,-3 1 5,0-2-1,-4-1 1,1 1-4,-2-3-2,1 3-1,-5-3-2,2 0-2,0-2-14,0 2-15,1-2-16,2-1-18,2 0-15,-1-1-28,2-3-35,-2 0-127,7 0-271,-6-4 121</inkml:trace>
  <inkml:trace contextRef="#ctx0" brushRef="#br0" timeOffset="44383.2308">8466 5852 112,'0'5'192,"-1"0"-19,-1 2-18,0 0-11,0 3-14,0-4-11,1 5-7,-2-4-15,6 3-8,-3 1-7,3-1-8,-2-2-5,0 1-6,1-1-5,3-3-4,1 2-4,-2-2-4,2-1-3,5-1 0,1-2-9,-2-1 0,2 0-5,2-1-3,-2-2-1,0-3-1,-2 0-2,1 2-2,1-4-2,-5 1-4,2 0 0,-1 1-2,0-1 1,-2 0 1,-1 2 17,-4 1 23,2-2 8,0 2-5,0 2-2,-1-1-7,-2 3-6,4-2-6,-4 2-4,0 0-4,0 0-4,0 0 1,0 0-4,1 10-4,-1-10-1,-3 9-3,1-2 0,2-4-1,-2 4-1,2 0-3,2 2 1,0-3 2,-2 3-4,2-4 0,1 3-1,1-3-24,-2 0-25,3 1-26,1-1-32,0-2-29,0 0-23,1 1-38,-1-3-167,4-1-387,-2 1 172</inkml:trace>
  <inkml:trace contextRef="#ctx0" brushRef="#br0" timeOffset="45102.0172">8813 5870 247,'-3'-5'261,"3"-1"-12,0 4-25,0 2-23,3-5-23,-3 5-10,0 0-23,0 0-14,0 0-11,0 0-14,12 10-7,-8-3-12,-1-2-8,2 3-8,1 1-9,-1 0-5,1 0-4,-1 2-4,-1-2-2,2 0-7,-2 0-4,-2 2-2,2-1-5,-1 0 2,0 0-7,0-3-10,-2 2-15,-1-3-11,2 0-2,-1-1 0,-1 0 6,1 0-2,-1-5-1,0 3 4,0-3-1,0 0 4,0 0-1,0 0-8,0 0 0,0 0-4,-1-14 1,1 9-5,1-3-5,-1 1-1,3-1 4,-3 2 1,5-3 5,-4 3-2,4-4-1,-1 2 5,0 1-2,5 0 4,0-1 0,0 2 1,-2 1-1,5-1 4,-2-1-2,2 3-1,-2 0-5,2-2-2,2 1-13,-4 1-1,2-2 1,0-1 4,-1 3 1,-2-1 3,-2 2 4,-1-2 6,0 1-1,-3-1 0,0 0-1,-1 0 1,-1-2 17,2 3-2,-6 0 3,3-2 2,-3 2 12,1-2 9,-2 4 8,1-1-1,-1 1-2,-1 1-5,-2-2-3,7 3 0,-9 1 1,9-1 2,-11 3-3,6 2-4,0 2 0,1-2-3,0 2 2,-1 3-7,0-1 1,1-1 0,2 1 0,-2 1 1,4-1-5,0 1 3,0-3-2,4 3 2,-1-3-1,4 3-3,-2-5 1,2 2-3,0-3-7,3 1-11,2 0-11,-2-4-2,4 1-4,-1-2-4,6 0 8,-5 0-9,-2-2 4,9-2 1,-8 0 6,1-3 5,-4 4 2,2-5-3,-2 0 3,-1 0 2,0-1 3,-4-1 0,1-1 6,-2 0 8,0 0 9,0-5 11,-3 0 7,1-1 6,-5 4-2,3 1 47,-2 0 1,-2 0-6,1 4 2,0-1 18,2 3 6,1-1-5,-4 3-19,3 0-11,1 4-2,-1-2-11,1 2-4,0 0-4,-6 11-4,3-1-4,0-1-5,2 0-3,1 4 2,-4 2-8,2 0-1,2 1-2,2-1 0,-2-2-5,0 0-4,-2-1-15,4 0-28,2 1-16,-3-1-27,2-1-30,-3 0-23,1 1-23,-1-3-28,2 0-24,-2 0-21,2-2-180,-1-3-437,2 1 194</inkml:trace>
  <inkml:trace contextRef="#ctx0" brushRef="#br0" timeOffset="45797.2518">9250 5920 143,'-2'-6'161,"0"1"8,1 0-7,1 1-8,0-1-9,0 1-14,0-1-15,3 0-7,-1-1-17,-1 2-7,4 2-1,3-2-17,1-2-5,-2 4-5,2-3-8,1 1-3,2-2-6,-1 2-3,1-1-1,-2-3-5,2 3-1,-2-2 2,2 0-1,-1 2 13,-3-3 14,2-1-3,-3 1-4,4 2 7,-6-4 17,0 3 10,0 1 16,0 0 12,-1 1 1,0 2-15,0-1-7,-1 0-9,-1 3-10,-2 1-5,0 0-9,0 0-7,9 4-1,-4 1-9,-5 3-4,4 1-5,-4 0 8,0 2-8,1 1 1,-1 2-12,0-2-4,0 3 3,0 0-4,2 1 0,0-3-5,-2-1-19,2 0-21,-2 0-24,2 0-25,-2 0-20,0 0-22,1-2-28,1 2-5,0-3-14,0-1 0,-2 0 4,1-4 14,-1-1 18,0-1 13,0-2 14,0 0 11,0 0 9,0 0 30,0 0 14,-5-9 13,2 1 20,-1 3 6,2-2 13,0 0 7,1-3 5,-3 0 0,-1 0 5,1 1 18,3-3 1,-2 4-4,3 1-3,0 0-2,0 2 2,0-2 3,3 2-8,-2 0-1,2 0-5,3-1-5,-2 1 0,5-1-5,-1 2 0,3-1-4,2 0 0,-2 2-2,3-1-1,5 2-2,-2-1 2,-2 1-5,2-1 0,2 1-2,-1-1 5,1 1-6,1 2 0,-4-2 0,0 1 0,-3-1-2,-1-1-1,0 0-1,-3-1 4,2 1-1,-5 1-2,0 0 0,-2-1-2,1 0 4,-1 1-1,1-2 0,-5-1-3,4 2 1,-4 3 1,1-8 4,1 4-3,-2 4 5,-2-9 10,0 6 1,-3 1-1,-2-1 1,1 0-3,-2 1-3,1 2-1,-1 0 0,-1 2 3,3 1-1,-3 0-2,0 3-4,2 0 3,-2 3 1,-1 1-4,1 2 5,-1 2 0,0-4-4,5 1 0,0 0-1,-2 1 1,5-1-3,-2 0 3,4-1-1,0-1 0,0 1-1,4-1 0,-2 1-3,5-3-6,-4-1-21,8 0-23,-6 0-23,4 0-21,0-3-51,5-1-36,-1-1-51,-1 1-136,5-2-392,2 1 174</inkml:trace>
  <inkml:trace contextRef="#ctx0" brushRef="#br0" timeOffset="46502.9733">10267 5785 199,'-4'-3'217,"-4"-2"-20,3 2-19,-1-1-17,2 1-15,-1 0-12,-3 2-15,1 0-12,7 1-11,-12 1-12,4 0-8,3 0-7,0 4-8,1-4-5,-2 3-4,3 0-8,-1 1-5,0 0 1,0 0-6,4 2-4,-5-2-1,5 2-4,5 0-3,-1 1 4,2 2-4,1-1-2,1-2-3,7 3-2,-3 0 1,1 2-2,1-2-1,-3 1-4,3-1 0,-5-2-2,2-1-2,-1 0 6,-1 0-4,-4-2 0,-1-1-1,-1 1 1,2-2-9,-3 2 5,-2-2 0,0-3 0,-2 6-1,-3-2-1,-1 0 4,0-2-6,-3 1-3,-3-2-8,1 3-15,-2-4 2,0 4-18,2-1-14,-1-2-15,1 0-8,0-1-21,3 3-17,1-3-18,2-3-159,-1 2-318,2-3 141</inkml:trace>
  <inkml:trace contextRef="#ctx0" brushRef="#br0" timeOffset="46801.1849">10414 5840 112,'0'0'156,"3"7"-5,-3-4-13,0-3-11,-1 7-17,-1-2-9,2 2-12,-3-2-4,2 2-11,0-2-7,1 0-7,-2 1-2,1 0-9,2 0-2,-1-1 0,2 1-6,0-2-5,1-1-1,0-1-6,0 1-1,1 1-2,2-4 3,0 1-8,-1 0-8,3-1 6,-8 0-4,16-2-2,-8-2-3,-2 3 4,0-3-4,-1 1-2,-1-1-3,0-1 2,-1-1-4,2 1-2,-4 0-11,-1-3 4,0 3-13,0-3-9,-4 1-6,0 0-7,1-3-10,0 4-29,-1-2-5,0 0-12,-1-3-134,0 3-249,-1 3 110</inkml:trace>
  <inkml:trace contextRef="#ctx0" brushRef="#br0" timeOffset="47136.5709">10598 5675 71,'0'0'210,"0"0"-24,0 0-19,7 7-7,-5-2-4,-2 0-8,0 5-8,0-3-13,0 5-9,0 0-13,0 0-6,2 0-13,-4 1-7,6 1-6,-4 3-10,1-7-4,1 2-6,2 1-7,-2-1-25,1-1-33,-1 0-38,0-3-29,1 2-40,-3-3-38,0 2-135,2-1-316,2-3 140</inkml:trace>
  <inkml:trace contextRef="#ctx0" brushRef="#br0" timeOffset="47560.9243">10769 5884 78,'0'0'207,"0"0"-11,0 0-18,0 0-15,0 0-19,0 0-11,-16 8-16,13-5-11,-2 1-13,2 0-5,1 0-11,2-1-6,-4 1-2,4-1-13,0-3 2,1 7-8,-1-4-5,3 1-3,-1-3-9,6 3-4,-5-3-7,-3-1 3,11 2-5,-3-2-3,0-1-2,-2 0 4,0 0-7,2-3 3,2 4-5,-3-3-1,1 1 4,-3 0-4,1 2 2,1-1-4,-7 1 4,5-3 2,-5 3 7,5-1 1,-5 1-6,5-3-1,-5 3-3,0 0-1,0 0 1,6 0-6,-6 0 0,0 0-2,0 0 5,0 0-10,0 0 6,7 3 5,-7-3-4,7 0 2,-7 0-3,7 2-5,0-2-10,-2 2-5,4-4-11,-2 2-9,1-1-1,1 0 9,1 1-2,-3-3 6,3 0 2,0 1-1,-2-1 4,-1-1-1,0-1 3,2 0 7,-4-2-2,1 0 2,-4-3 0,3 1 0,-3 0 11,2-3 9,-4 3 6,2-2 7,-2-1 10,-2-1-2,1 2 6,-4 0 11,5 0 13,-4 2 6,3 0-1,-1 2 2,0 2 2,2-2-7,-6 5-8,4-2-4,-1 1-6,3 3-3,-7-1-5,7 1-3,-9 5-4,5 0-2,3 2 3,-2 1-8,2 1-3,0 1-1,-3 0 1,4 1-5,0 1-1,0-2-1,1 3 2,3-2-18,0 0-18,0 0-23,-3-1-27,2 0-20,-3-1-29,5 1-12,-1-1-26,-4-2-19,4 1-6,-2-3-173,-2-1-386,3 1 172</inkml:trace>
  <inkml:trace contextRef="#ctx0" brushRef="#br0" timeOffset="47825.6038">11009 5876 56,'2'-5'138,"-2"0"17,0-2-9,5 2-8,-3 0-15,1-1-12,0 3 7,3-1-11,-3 0-6,6 0-8,-3 4-11,2-3-7,0 2-4,1 2-7,2 2-9,-1-3-5,-3 4-1,1-1-7,1 2-6,0-2 1,-3 3-2,1-1-7,-3 0-1,2 6-6,-4-6-19,0 3-39,1-3-35,0 2-25,0-2-30,-2 2-145,-1-2-294,2 0 131</inkml:trace>
  <inkml:trace contextRef="#ctx0" brushRef="#br0" timeOffset="48103.1948">11161 5703 112,'-1'-5'165,"0"-1"-15,1 6-19,0-4-11,0 4-33,0 0-52,0 0-39,0 0-58,0 0-61,0 0-133,0 0 60</inkml:trace>
  <inkml:trace contextRef="#ctx0" brushRef="#br0" timeOffset="48380.3837">11281 5821 79,'-1'4'182,"-3"3"-16,0-1-17,-1 4-12,-1-1-5,-1 0-15,4-1-13,1 2-9,-1-2-12,1 0-7,2-1 1,0 0-12,0-1-7,2-2 1,0 1-13,3-2-2,-1 2 1,4-1-6,-1-3-5,2 0-5,-3-1 1,4-2-2,-3 0 0,1 0-7,-1-3-2,-1 2 2,-2-1-11,1-1 4,-1-1-1,-1 0 0,0-2-8,-3 1-20,3 0-23,-2 0-17,-1-2-24,-1 1 3,2 3-22,-2-4-21,1 3-138,-3 1-277,3 0 122</inkml:trace>
  <inkml:trace contextRef="#ctx0" brushRef="#br0" timeOffset="48661.385">11455 5864 84,'3'3'170,"1"1"-12,-2-1-7,-1 2-14,3 0-6,-2-3-12,1 3-12,1-1-13,-3 1 2,1-2-7,-2 1-8,3-1-15,-3 1-6,3-1-7,-3-3 1,1 3-8,-1-3-1,2 4-2,-2-4 8,4 3 3,-4-3-5,0 0-5,9-2-4,-7-2-2,7 3-3,-4-4-5,3 3 1,0-4-8,2 2 0,-4 0-4,2 0 3,-2 1-5,5 2-3,-2-2-3,-1 1 1,0 2-1,-1 0-2,0 2-1,-2 1-4,3-1 3,-5 2-1,2 2 0,-3-2-5,2 2-24,0-2-31,-4 3-37,3-2-40,-1-2-39,-2 3-144,4-2-339,-4-4 150</inkml:trace>
  <inkml:trace contextRef="#ctx0" brushRef="#br0" timeOffset="48928.5729">11649 5683 146,'6'-2'178,"0"-1"-18,2 2-11,3 4-17,0-1-19,1 3 2,-2 0-5,0 5-3,5 0-5,-3 2-13,2 2-9,2-2-5,-5 2-12,0 3-4,-1-2-1,-1 2-9,-6 1-6,3-1 0,-3 1-5,0-2-9,-4 2-30,-3-3-36,3 1-30,-6-1-29,5-1-52,-7-1-118,2-1-286,1 3 127</inkml:trace>
  <inkml:trace contextRef="#ctx0" brushRef="#br0" timeOffset="51061.0193">11367 7078 8,'0'0'73,"-3"4"-9,3-4-5,-1 4-5,1-4-3,0 0-3,-4 2-6,4-2 4,0 0-4,-1 5 6,1-5 5,0 0-7,0 0-2,0 0 1,0 0 0,0 0 2,0 0-12,0 0 4,0 0-1,0 0-3,0 0-9,0 0 2,0 0-5,21-4-3,-11 1-4,-1 1 13,4 1-12,-3 0-5,4 0-2,0-1-2,1 0 6,2 2-2,2-3-1,0 1-4,0 1 5,-2-1-6,4-1 5,-2 1-11,1-1-2,-1 1 13,2 0 9,-2-1-4,-2 1-14,-2 0 6,2 0 2,1 1-4,0-1-1,-4 0-5,0 1 4,-1-1 2,4 1-17,-3 0 17,-1 1 1,-3-1-5,1 1 2,-1-2-6,2 2 2,-3-1 3,1 0 4,-3 0-23,2 1 16,-2 0 11,0-1-8,-7 1-3,11 0 2,-11 0 6,10 0-7,-5-3-2,-5 3 4,8 0 0,-8 0-4,0 0 0,5 0-2,-5 0 5,0 0-8,0 0 11,7 0 1,-7 0-3,0 0 3,0 0 9,9 0-15,-9 0 0,6 0 0,-6 0 0,0 0 1,9 0 0,-9 0-11,9-1 15,-9 1-3,10 0 3,-7-3 5,3 2-2,-6 1 3,8-1-19,-3 0 24,1 0-2,-2-2-3,-3 1-1,-1 2-2,11-2-4,-8-1 7,-3 3 3,5-2-10,-5 2 6,9-2-14,-7 0 10,-2 2-1,0 0 4,5-2-4,-5 2 0,2-3-4,-2 3-12,0 0-23,0 0-23,2-3-17,-2 3-20,0 0-115,-9-7-225,7 5 99</inkml:trace>
  <inkml:trace contextRef="#ctx0" brushRef="#br0" timeOffset="51956.1063">11835 6846 39,'0'0'115,"0"0"1,-4-3-3,4 3-6,-1-4-12,1 4 4,0 0-5,0 0-6,-6-3-9,6 3-3,-1-4-1,1 4 2,0 0-6,-2-3-6,2 3-3,0 0-7,-8-1 1,8 1-1,0 0-10,0 0-4,0 0 0,0 0-18,0 0 19,0 0-12,0 0-5,-3-3-3,3 3 0,0 0-5,0 0-3,0 0-1,0 0 1,0 0-3,0 0-3,0 0 1,0 0 2,0 0-3,0 0-1,13 9 4,-10-7-5,1 0 0,-2 1 2,5-1-1,-2 1 2,0 0-3,2 1-3,-1-1 0,4 2 2,-3 1-5,0-1 6,2 1-1,0-2-4,0-1 7,0 4-6,3-1 2,-4-1 0,1-1-3,0 3-4,1-2 6,-1 0-3,-1-2 3,2 3-1,-2-1 2,1 1-2,1-1 1,-1-1-3,-5 0 2,5-1 0,-4-1-2,2-1 0,0 1 3,-2 3-2,2-1 3,2-3 0,-2 3-1,2-1-1,-1-3-1,0 2-2,-3 0 4,4-1-2,-4 1 0,3 0-3,-3-1 2,0 1 2,-2-1-2,-3-1 4,9 0-3,-9 0-2,0 0 1,5 1 1,-5-1 3,0 0-6,0 0 3,0 0-1,6 0-5,-6 0 7,0 0 4,0 0-5,0 0 4,5 3-5,-5-3 2,0 0-2,0 0 6,0 0 0,0 0-4,0 0-5,0 0 8,0 0-4,0 0 4,0 0-2,0 0-1,0 0 0,0 0-2,0 0-3,0 0 1,0 0 4,-11 5 1,11-5-3,-5 4 2,1-2 3,-1 1-1,1 1-6,0 0 4,-1 0-3,-3 2 1,2 1 0,-2 0 0,-1 1 3,1 0-1,-1 2-2,-4 3 1,-1 1 2,2 0-3,-3-2 3,0 1-2,2 0-2,0 0 0,-2-2 0,3 4 3,-1-2 1,3-5 0,1 2 1,0-2-3,-3 0-3,6 0-3,-3-3 8,4-1-3,-2 3-1,2-5 4,-1 1-1,3 2 1,-1-3-3,2 1 1,-1 0 2,3-3 5,0 0 5,-7 4 4,7-4 9,-2 0 1,2 0 2,0 0-5,-1 4 6,1-4-2,0 0-3,0 0-2,0 0-2,0 0 0,0 0-5,0 0-3,0 0 2,0 0-3,0 0-1,-3-9-6,3 9-15,0 0-16,3-7-27,-3 7-19,3-3-22,-3 3-27,1-5-28,2 3-185,0-5-361,-3 4 159</inkml:trace>
  <inkml:trace contextRef="#ctx0" brushRef="#br0" timeOffset="52415.4269">11942 6865 76,'0'0'78,"0"0"-4,0 0-11,0 0 6,3-6-8,-3 6-12,0 0-2,0 0 4,2-4-12,-2 4 1,0 0-9,0 0-13,5-3 16,-5 3-4,0 0-5,0 0-3,0 0 4,0 0-12,8-2 9,-8 2-8,0 0 9,0 0-4,0 0 5,10 6 9,-7-4 0,1 0-10,1-1 5,-1 1-9,-1 2-14,1-1 13,1-2 4,-1 2-9,1 1 2,0-2-4,0 2 2,2 0-7,-1-2 6,1 5-9,2-3 9,-4-1-7,2 0 5,1 1-12,1-1-24,-3-1-28,1 2-25,2-3-105,-6 5-198,4-6 88</inkml:trace>
  <inkml:trace contextRef="#ctx0" brushRef="#br0" timeOffset="58517.1249">6646 3393 59,'15'-2'76,"4"-1"-9,-6-1 5,6 2-14,-4 0 1,4 0-15,-1-2-1,1 2 5,3 0-6,-1-1 1,7 0-10,2 0 6,2 1-14,3-2 7,2-1-3,13 0-8,0-1 2,7 1-1,-3-1-1,1 1 4,0-1-11,2 1-5,-1-1-1,6 1 3,0 1 3,2 1 2,26-3-7,-23 0 3,24 4 5,-28-1-4,6 1 5,-5 2-9,1 0 1,-2 0-1,34 2-4,-32-2 4,2 4 1,25-1 3,-25 2 0,27 0-2,0 0-5,-29 0-4,29 1 2,-3 1 9,-28-1-7,31-1 0,-3 2-3,5 0 0,-31-2-2,32 0-3,-3 3 8,-1-4 0,-28-1 1,28 2-7,-28-3 0,31 3-10,-4-4 4,-4 0-1,5 0-3,-27-1-8,32-1 9,-5-2 8,-27 2-5,-2-2 13,36-1-10,-34 1-1,24-1 2,-27 3 2,0-4-3,2 1-5,0 1 5,0 1 0,-3 1 3,-5-2 8,6 2-1,-8 0 2,2 0-7,-3-1 6,-4 2 3,5-2-5,-17 2 3,3 0 8,14 1 0,-5-1 4,1 1-7,-12 1-3,1-2-6,10 1 9,-10-1-6,-2 1-5,1 0 4,0-1-3,0 3 6,-1-3 9,0 1-13,-3-1-2,1 1 3,0-1-3,-3 1 1,-1 1-3,0-2-5,-1 1 2,-5-1 4,-5 2-2,-3-2-3,-3 0-16,-3 0-1,-2 0-14,-4 0-17,1 0-1,-7 0-22,0 0-107,0 0-195,-37-5 86</inkml:trace>
  <inkml:trace contextRef="#ctx0" brushRef="#br0" timeOffset="60499.2764">7017 3475 53,'-6'-10'55,"1"1"-5,1 2 20,-2 0-6,-2-5-11,4 5 0,-5-3-7,3 2 3,-2-1-5,-2 1-1,2-1-6,-1 0-2,0 2-12,-2-1 8,2 2-3,-3 1-9,-2 0 5,1 1-6,-4 1-3,4 2 2,-6 1-8,0 2 2,1 0 3,-3 1-5,0 2-2,2 1-6,-4 0 4,7 3-1,-3 1 4,-4 4-3,-1 1-1,0 0 5,0 2-2,0 2-4,-2 0 0,2-1 5,0 2-1,-4 3-1,2-1-3,-1-3-5,0 6 1,-2-1 4,1 0 3,0-1 0,4 5-5,2-2 8,3-4-2,0 6-11,-1-3 12,3 0-4,2 0 2,0 0-11,5 4 9,-1-5 6,0 3-5,3 0-4,2 3-2,2-5-3,3 1 9,1 2-4,1-5 0,4 3 11,0-3-12,4 3 5,3-3-2,-1 3-7,4-4 10,1 0-5,2 3 3,-4-4-4,5 2 7,-3 0-3,3-4-3,-1 2 0,1-1 16,-2-1-15,-4-5 1,4 7-5,-4-5 5,-2-3 1,2 0 6,-3 2-5,1-4-2,4 0 3,-5 6-7,3-6 2,-4-2 3,0 3 3,1-3-1,-1 0-6,4 3 0,0-1 2,1 0-2,-4 0 3,0-5-2,0 4-1,5-2 3,0 3 1,1-2-1,1 0 1,2-1-2,3-2 5,0 2-3,6 1-7,-6-4 0,-1-2 7,9 1 0,0-1 5,-1-1-7,5 2-13,-2-4 14,1 0 0,-1 0 0,2 0 0,1 0-2,-2 0 2,4 0 5,-1-1-7,-3 0 7,0 1-12,-2-2 7,2 2-12,-2 0 4,-3 0 7,0 0 5,1 0-1,1 0-4,-2 0-4,3 2 3,2-1-3,-1-1 4,-4 1 6,2 1-1,4-4-9,-4 5 2,4-3-4,-2 1 7,3 2-9,-1-3 12,1 1-4,-1 2-12,-1-2 8,3 2 4,-4-1-2,0-1-3,1 2 1,-5-1 1,1 0 10,-1-2-16,-7 3 2,1 1 2,-3-3 0,2 0-2,-3 0 1,3-1 20,0 2-20,-1-2 3,0 3 2,0-3 4,0 0-1,9 0-10,-7 0-1,6-3 0,-6 3 11,8 3-11,-2-6 16,-1 1-2,0 1-14,3 0 4,-2-2 4,0 2-4,2-1-2,-1 2 3,0-2-2,-2 2 0,-1 0 3,3-2-6,-1 2 1,-8-2 8,1 2 1,2 0-1,-3-1 0,2 2-3,5 1-6,-8-2 7,3 0 1,-3 0 4,0 0 2,3 2-16,-3 0 8,1-2 5,-1 1-6,2-1 2,-1 1 0,8 0-3,-8 1 6,0 0-7,2 1 0,6 0 3,-6-3 1,6 1 4,-1 0-4,-7-1 10,9 2-13,1 0-2,-2 1 1,4-2 11,-7 0-16,8 0 5,-5-2 4,1 4-1,0-3-5,1 0 2,-2 0 10,4 0-12,-2 1 4,-2 1 1,2-4 3,0 1-3,0 1 6,1-2-5,1 2 0,0 0 2,-1 0-6,5-1 6,-3-1 0,-1 2-5,3-2 8,-1 1-8,0-1 5,0 2-3,-2-4-1,3 1 8,1 3-5,0-4 3,0 4-7,3 0-9,0-3 12,1 2-1,-5 0 3,5 1-1,-2-3 0,-1 3-1,-1-2 11,3 0-18,-1 1 4,-3-1 6,1 0 3,2 1-9,-3-2 15,5 3-23,-4-1 16,-1-2 1,0 3-4,-2-1-1,2 1 9,2 0-17,-2 0 6,-3-1-1,3 1 2,-2 0 6,-1 0-3,0-2-8,-2 4 15,1-4-16,-4 0 5,3 2 2,-4-3 5,3 0-4,-10 3-4,9-2 2,-1-1 8,0 1-2,3-1 2,-3 1-11,-7 0 13,11-1-3,-2 1-3,-2-1 0,2 1 2,-3-1 2,1 0-2,-4-1 3,5 3-2,0-3-3,-1-1-1,1 4 0,2 0-2,-5-4 9,-2 3-2,5-1 1,-6-1-6,5 1 3,-6-1-1,0-1 4,6 0-4,-5 2 5,0 1 0,-3-1 8,4-4-14,-2 4 2,-1-2 3,1 3-7,0-2 9,-1 1-5,0-2-2,2 2 1,-4 1 9,2-2-8,1-1-7,0 0 3,-2 3-1,-3-2-1,6 0 6,-3-1-1,-1 1 6,1 1-10,-1-2 3,-1 1 1,-3 1 3,2 1 1,0-2 1,-1 0-3,0 0 6,2 1-7,-6-1-1,4-1 7,0 2-3,-2 1-2,0-3 2,4 0-3,-4 0-2,1 3 3,2-5 3,1-1-10,-6 4 4,6-1 7,-4-1-6,1 1-1,0-4 7,0 4-6,2-4 6,-4 2-1,2-1 0,-4-1-1,1 1 3,2-4-5,-1 1 7,0-2-4,-2 1-5,0-2 8,-1 1-6,1-3 6,-5 0 2,3-1 10,-2-1 9,-3 1-2,-3-9-7,4 2 4,-2-1-6,-2-2 11,-2 2 0,-2-1-8,1-3 0,-3 1 1,-4-1 7,4-1 6,1 1-4,-3 2 3,2 2 2,-1-2-6,1 1-3,1 2-2,-1 5 2,1 0-1,-1 0 1,1 1-4,3-1-2,-2 4 0,-1-3-6,1 2 0,1 4-4,1 1 0,-3-2-1,1 2-6,1-1 2,0 1-3,1-1 1,-2 3-3,0-2-8,0 1-3,0 2-11,-3 0-20,-1-1-27,-1 2-12,1 1-13,-2 2-34,2-1-23,1 2-19,-2-1-159,2 1-349,-4 1 154</inkml:trace>
  <inkml:trace contextRef="#ctx0" brushRef="#br0" timeOffset="61025.7435">13656 4110 179,'-5'-3'230,"5"3"-14,0 0-14,-2-2-18,2 2-21,0 0-14,0 0-14,11-5-17,2 1-14,4 3-4,5-1-15,7 0-8,3 0-6,1 2-9,-1 0-6,7 0-4,-4 0-12,5 2-17,-3-1-27,3-1-18,-4-1-13,3 2-12,-2-1-22,-4-4-18,-2 4-17,0-7-30,-1 3-19,-10 0-113,-3-3-287,1 0 128</inkml:trace>
  <inkml:trace contextRef="#ctx0" brushRef="#br0" timeOffset="61384.0016">14273 3909 104,'-7'-5'162,"2"-2"4,0 3-9,1 0-14,0 3-14,2-3-16,2 4-9,0 0-10,0 0-11,0 0-4,20 11-6,-6-2-7,4 0-7,5 4-6,2 0-3,-4 4-8,-5-2-2,4 1-5,-1 5-2,-4-1-5,3-2 2,-3 4-5,0-1-7,-6-3 5,2 0-4,-1-2-1,-4 2-1,0-2-18,-6 1-13,7-5-24,-5 2-8,-1-2-19,-1 0-17,0-1-24,-3-2-33,-1 1-107,1-3-266,-5 0 118</inkml:trace>
  <inkml:trace contextRef="#ctx0" brushRef="#br0" timeOffset="64566.5949">13196 6789 143,'0'-3'193,"0"3"-20,-4-5-18,4 5-11,0 0-17,0-4-13,0 4-15,0 0-7,0 0-14,0 0 0,0 0-13,0 0-5,0 0-7,-4 11-5,4-11-4,0 7-7,-1-4 5,1-3-8,0 2-4,0-2-6,0 7 0,0-7-1,-2 5-2,-1-2-2,2 2-1,1 0-1,-2 2 7,1 2 0,-3 2-4,3-2 1,-1 5 1,0 1-3,1 2 0,-2 3-1,3-4-4,-1 1-2,5 1 6,-4-2-4,3 0-2,0 2 0,2-1-1,-2-2-1,5-1 1,-2-2-4,1 0-1,2 2 1,0-6 4,-2 1-2,4 0-1,-1-2 0,2-2-4,2 0-8,2-3 3,2-2-2,-2 0-1,1-2 2,-4-3 2,3 4-4,-6-4 3,2-5 1,3 3-2,-6-3-1,5-1 3,-1-2-6,-4-2 4,1 5 9,-4-1 15,-2 1 10,3 3 10,-4 0 6,1 2-5,0 1-1,-3 1-4,0 0-2,-1 3-8,2-3-3,-2 3 0,0 0-3,0 0-2,0 0-3,-2 13 0,1-8-3,0 1-3,-1-2 2,2 3-3,0-3 1,2 1-1,0 0-2,2 0 4,1-2-3,3 2-1,2-4-1,-1-1 0,1 1-1,2-2 0,-1 0-2,1-4 2,1 2-3,-3-2 2,3-2 0,-1 2 0,-2-5-2,-1 3 3,1-3-5,-1 1 2,1-5 4,-7 1-7,3-4-4,-4 1-16,-1-2-9,-1 1-4,0-1 1,-3 3-27,-3-2-3,3 0-3,-3 2-12,2 4-6,-3 0-7,3 4-6,-1-4-17,2 6-3,0 0-19,-1-2-17,2 3-139,2 4-315,-2-7 141</inkml:trace>
  <inkml:trace contextRef="#ctx0" brushRef="#br0" timeOffset="65099.7381">13921 6813 10,'-10'2'216,"-3"5"-21,-1 0-20,-1 3-11,0 0-12,-1 1-16,4-3-9,-6 6-13,4-4-7,2 2-15,2 1-13,2-2-2,3 1-10,1-2-9,-1 1 5,4-2-12,0 0-14,1-4-7,1 2-4,3-2-6,1-2-4,1-2-8,1 1-3,7-5 2,-3 0 2,7 1-1,-6-3-2,0 2-4,0-4 3,-1 3 3,-2-1-3,1 0 3,-5 3-2,3 1 7,-4-1 0,-4 2-3,8-2 0,-3 0-2,-5 2 2,5 4-2,-1-2-1,-3 1 4,0-1-4,3 5 1,0-2-3,2-2 2,-2 3-3,1 1 3,0-3 1,3 1 0,4-1-3,-3-2 6,3 1-8,2-3 3,1 0-4,1-3 1,0 1-3,1-3 2,-3-2-1,4 2 3,-4-4-2,0-2-2,3 0 3,-3-5-4,-2 1 2,3-5 2,-7 1 1,3-4 2,0 0 0,-4 0 8,-2-3 0,-1 2 6,-1-2 3,-2 8 32,-2 0-3,2 0 6,-2 2 6,-6 2 2,5 2 5,-1 4 0,0 1-6,2 2-10,-3 3-5,4 2-7,0 0 8,-19 11-14,11-1-2,-2 3-3,-1 4-4,2 0-5,1 1-1,1 8-2,1 0 3,4 0 5,-2 0-9,1 0-4,6 1 2,-3-10-6,0 2-24,3 6-21,-3-7-21,0 3-24,0-3-27,1 2-19,-1 0-19,0-3-29,0-2-25,-1-1-33,-2-4-139,0 0-400,3-4 176</inkml:trace>
  <inkml:trace contextRef="#ctx0" brushRef="#br0" timeOffset="65676.2971">14051 6887 181,'0'-10'187,"0"0"-8,0 3-13,1 1-16,1-2-15,-1 3-11,6 0-15,3-2-13,0 3-9,10-1-6,-1 0-7,0 3-8,0-3-6,8 1-13,-4 3-2,4-2-2,0 2-12,1 1-3,-4-1 0,-4-1-5,1 1 0,1-1-2,-3 0-4,-3 4-5,3-4 2,-6 0 1,-1-1-6,-2 1 2,-2 1-3,0-3 2,-4 2-4,-2-1 1,2-2 9,-3 1 6,1 0 7,-2 4-7,0 0-3,-5-5 6,-3 3-1,2 2-2,-5 2 1,0-1 1,1 3 2,-1 1-4,0 3 0,-1-4-4,2 4-3,-2 4 4,-1 0-2,7-2-1,-1-1-3,0 0 0,4 2 1,3-1-3,0 1 0,7-1-4,-2 0-11,4-2-13,1 1-20,3-2-19,0 1-8,4-2-15,1 0 9,1 0-7,0-3 13,2-2 0,-1-2 5,2-2 3,-4-3 9,1 0 7,-1-3 5,1 0 23,-1 1 12,-1-4 18,1 5 23,-5 1 33,-5-3 12,1 4 7,-2 1-2,-3 0-2,2-1-12,0 1-13,-4 4-3,-2 0-4,7 0-8,-7 0-1,5 9-6,-5-4-5,0 2 3,3 4 0,-2 0-9,-1-1-4,-1 1 0,-2 1-1,1 2-3,-1-2-4,-1-2 1,4-1-3,-3 2-3,3-3-1,-5-2 2,5 1 1,-2-3-5,1 1 2,1 0 1,-2-2-2,2-3 2,0 4-3,0-4-5,0 0 1,0 0 2,0 0-1,2-15-5,1 9-9,4-5-4,3-3-15,0-2-11,3-1-30,4-3-17,4 0-26,0 1-29,3-2-32,2 1-34,4-1-176,2 1-412,-1 1 183</inkml:trace>
  <inkml:trace contextRef="#ctx0" brushRef="#br0" timeOffset="66109.0581">15767 6574 110,'0'-4'243,"0"-1"-18,0 5-22,0-6-19,0 3-20,0 3-18,0 0-12,-8-2-13,8 2-14,-14 5-10,4-3-10,-4 4-6,2-1-12,-7 1-5,-4 6-6,2-3-5,2 1-4,-5 5-9,7-7-4,0 3-7,2-1 1,3-2 0,1-2-3,4 5-7,0-3 2,2-2-3,3 4-1,4-3-3,3 1 0,2 0 0,2-1-3,3 0-1,6 1-2,0-1 1,-2-1-3,5 3 0,-2-1-4,-1-1 5,-1 4-6,1-6 2,-3 6-1,-3-5 3,-2 5-1,-2-5 0,-2 4-4,-1-1 1,0-1 1,-3-3 0,-4 2-2,-2 2 5,-2-1-1,-3 0-1,-2 0-4,-5-2 1,0 4-1,-1-4 2,-1 0 0,1 1 1,3-4-5,0-1-5,0 1-18,3-2-12,-2-1-11,5 3-14,1-6-14,2 1-28,1-2-31,1 1-42,3-2-151,0 5-354,7-14 157</inkml:trace>
  <inkml:trace contextRef="#ctx0" brushRef="#br0" timeOffset="66522.6427">16046 6667 185,'-5'0'214,"-3"0"-14,8 0-6,-21 3-15,4 1-20,-2 1-9,0 2-9,-3 0-17,3-1-12,0 3-13,1 0-8,-1 2-10,1-1-6,5-1-10,2-2-4,1 0-6,0 2-8,4-2 0,1-1-6,1 1-5,2-2-2,0 0-6,4 2 0,0-2-4,4-2-5,3 2-3,2-4-4,2-1-4,1 3 2,6-3-3,-5-3 1,4-3 0,-3 3-1,3-4 1,-2 1-4,-6 1 0,2-6 0,-2 5-2,0-1 4,-2 1 14,-1 1 16,-4 2 9,0 1 7,3-3 7,-4 3-18,1 0 1,-4 2-5,6-2-6,-6 2-2,0 0-3,0 0 0,0 0-6,0 0 0,-11 13 6,7-12-10,-2 4-2,3 0-1,-1 2 1,-1-3-2,0 0-3,3 2 0,1 0 8,1-2-4,0 2-29,-3 1-21,3-3-23,0 1-25,3 2-27,-3-7-26,1 7-17,1-3-19,3 0-11,-2 0-39,1-1-115,1 0-368,-5-3 163</inkml:trace>
  <inkml:trace contextRef="#ctx0" brushRef="#br0" timeOffset="67357.0404">16135 6774 116,'6'-9'207,"-2"4"8,-3 1 4,2-2 1,0 3-10,1 1-13,-3-1-19,1 0-16,-2 3-16,0 0-15,2-4-9,-2 4-16,0 0-12,0 0-9,0 0-8,0 0-6,0 0-9,3 8-6,-3-8-3,3 6-4,-3-1-9,0-2 0,1 0-2,0 2-3,0-1-5,2 1-3,-3-1-2,5 1-5,1 0 3,-1-2 0,-2-1-6,1 0 10,2-2-9,1 0-1,0 0-1,0-4-2,0 1-9,2-4 5,2 3 8,-2-4-11,-2-1 12,-2 1-12,5-1-1,-1 0-4,-2 0 2,3 1-1,-3 0 8,0 1-1,-2 1 14,-1 2 3,1-1-2,-1 2-7,0 1 1,-4 2-3,5 0-1,-5 0-4,0 0-3,5 5 2,-4 0-1,1-1 4,-1 3-4,-1-1 1,0 1 3,0 0-3,0 0-5,1 1 0,1-3 4,-1 2 0,0-1-1,-1-1-3,3 1-1,-1 1 1,2-4-2,-2 1 3,4-1 0,-1-1-5,3 1 0,-8-3 0,13 0 4,-7 0-1,1-3-1,3 1 2,1 1-7,-4-1 5,2 0-1,-2 1 0,0 0-1,1 1-2,-8 0-11,11 0-8,-7 0-8,-4 0-13,13 0-20,-8 1-12,3 0-24,2 2-16,-1-1-3,4 2-13,-3-1-17,2 0-22,-1-2-6,1 2-5,2-1-4,-3-3-22,-1 2-107,4-2-338,-3-2 150,3 2 1215,0-3-765,-3-1 26,5-3 26,-4 4 26,0-5 29,-1 3 26,-2-1 16,0 0 41,-1 2 8,-3 0 6,-2 1 2,2 1-14,0 0-11,-3 1-10,-2 2-14,0 0-10,0 0-12,5 5-7,-5 1 0,-1 0-13,0 3 1,-2 3-7,1 1-9,-3 3 2,1-1-7,0 2-4,0 2-4,2-2-2,-2-1-5,0 0 1,1 0-6,-1-5 0,4 1-20,-1 2-23,0-4-16,1 0-9,0-3-3,1 0 1,3-5 0,-3 1 4,-1-3 2,0 0 5,0 0-2,13-5 6,-9-2 4,3-1-1,-1-4 4,1-4 2,-1-2 1,0-1 2,-1-5 1,1-3 5,-3 2-5,1-1 7,-2-2 2,1 1 3,0 2-3,-2 5 1,3-4 16,1 7 6,1-1 12,-3 3-5,0 3-2,3 1-2,-2 2-3,3 1-3,1 2 2,1 3-2,0 2-3,2 2 1,-1 1-4,2 2 1,-1 3 1,-2 1 0,-1 2-4,-3 3 3,-1 0-4,-2 3 2,-5 2 7,0 1-10,-3-2-14,-1-1-23,-7-3-18,5 2-26,-5-1-2,0-1-15,1-4-15,-2 3-5,4-7-16,0-1-22,-1 1-33,-1-3-127,6-1-339,7-1 150</inkml:trace>
  <inkml:trace contextRef="#ctx0" brushRef="#br0" timeOffset="67666.055">17079 6387 104,'4'-5'304,"-2"-1"-29,0 1-28,3 4-23,-5 1-26,0 0-19,3 9-15,-3 0-18,0 4-14,4 7-9,-4 4-14,3 2-7,-1 1-12,1 1-7,5-1-6,-6-2-10,4-1-51,-3-4-49,0 3-47,1-3-49,-1-3-33,0 0-50,-2-5-126,1 4-365,1-4 161</inkml:trace>
  <inkml:trace contextRef="#ctx0" brushRef="#br0" timeOffset="67999.8841">17290 6723 133,'2'-6'208,"3"-2"-13,1 1-20,-1-2 4,0 2-10,0 0-15,5 0-15,0 0-14,-1 0-13,0-1-12,1 2-13,2-2-5,1 1-10,-2 0-12,3-3 2,-1 2-8,-4 1-7,0-1-2,-1-1-4,-1 1-8,0-1-1,-1 2-5,-3-3-5,-3 2-4,4-1 2,-4 0 3,-7-2-5,3 5 4,0-2 7,-2 3 0,-2 1-4,1 2-5,-1 0 1,-1 2 2,-2 2-1,-1 4-3,-3 0 1,-1 5-5,5 2 1,-2-1 0,0 2 3,3 0-5,4 1-3,1 0 1,3 2-4,2 0 1,3 0 0,3-1-25,3-2-23,1 1-34,3 1-37,2-7-38,5 2-27,0-3-197,6 2-403,0-1 178</inkml:trace>
  <inkml:trace contextRef="#ctx0" brushRef="#br0" timeOffset="68315.9721">17951 6604 172,'4'-5'230,"0"1"-27,0 2-17,8-1-15,0 1-18,1-1-10,6 1-21,3 1-7,7 0-16,1 1-8,1 0-7,4 2-20,-5-3-27,0-1-29,2 2-16,-2 0-24,-2-2-18,-5 1-10,-3-2-21,-1 2-8,-1-1-15,-4-1-139,-2-1-263,1 1 118</inkml:trace>
  <inkml:trace contextRef="#ctx0" brushRef="#br0" timeOffset="68345.2274">18180 6413 63,'-9'-3'239,"2"1"-4,0-1-23,1 1-16,2 0-24,4 2-16,0 0-8,-11 7-1,8-2-6,-1 4-9,3 1-14,0 3-5,-1 2-9,2 2-11,-1 2-6,2 0-11,1 0-5,-1 1-4,1-2-6,2 7-7,-2-7-6,0 0-3,1 2-5,-3-3-26,2-1-41,1 0-29,-2 0-38,-1 0-33,2-5-42,-1 0-56,0-2-131,-1 0-386,0-4 172</inkml:trace>
  <inkml:trace contextRef="#ctx0" brushRef="#br0" timeOffset="69482.8817">18900 6298 168,'-12'9'173,"8"-5"-10,-2 6-20,-2-3-18,2 6-5,0 3-10,-3-2-10,2 4-11,-2 6-5,-3 1-8,1-3-2,5 4-9,-1-8-3,-1 7-6,1 0-5,1-7-5,-1 0-12,2 7 12,-1-7-16,1-1 3,2 0-3,1 0-2,0-2-7,0-3 6,1-1-7,-2-1-19,-1 0-24,2 0-28,-5-1-24,5-3-40,-3 1-39,-2-2-106,-2-1-281,-2-3 125</inkml:trace>
  <inkml:trace contextRef="#ctx0" brushRef="#br0" timeOffset="70091.8248">18672 6266 99,'8'-8'120,"-2"-4"-7,1 3-1,3-2 4,-4 2-10,3-1-9,0 1-5,5-3-10,-2 0-6,3-1-14,-1 2-4,3-1 3,1 2 0,-1-2-7,3 1-4,2-2-1,-2 3-7,5-1 0,1 0-6,1 1-1,-1 1 1,-6 2-5,9-2-1,-3 3 2,-7 1-2,2 0-9,-1 3 3,-1-1-1,-1 2 0,-5 1-4,-1 1-3,-1 4 5,0 1-10,-2 3 8,-2 1 5,-2 6 9,-3 4 1,-4 4-7,-3 2 6,-2 1-2,-7 1-6,-1 1-4,-4 1 6,-2-1-3,-6 12-6,4-11-1,-3-1-3,-6 5 1,7-9-2,-3-2 1,5-1-3,-1-1 0,1-2 1,1-4 0,4-1-5,0-5 2,4 2-2,-2-3 0,0 0-7,4-3 2,3-1-3,2 0 0,0-1 2,1-2-6,1 2 7,0-3-1,5 0 0,-5-3 0,5 3-1,-4-4-3,4 4 2,0 0 1,4-8 3,0 5-6,0 0 2,2 2-1,-1-1 2,4 2-3,3 2 4,-1 0-5,1 1 2,3 3 1,0 1 2,0-2 0,2 4-2,-1 1 3,-1 2-3,2-3 2,1 2-3,-2-1 6,1 1-4,-2 0-5,0 0-31,3-3-34,-4 2-34,0-4-31,3 3-197,-8-5-357,5 2 158</inkml:trace>
  <inkml:trace contextRef="#ctx0" brushRef="#br0" timeOffset="70433.1084">19351 6617 164,'1'-5'178,"2"0"-11,-2 1-9,4-1-24,3 2-11,-1-3-14,1-1-11,-1 3-7,3 0-10,-3 0-9,1-3-3,2 3 0,-1-2-14,1-1-4,-2 0-9,2 0-2,-1-4-4,-2 2-3,-2-3-3,2 2-5,-3-3-4,1 1-1,-5 1 9,2-1 16,-2 1 7,-2 2 2,-3 0-5,-4 2-3,-1 2-4,-2 1-1,-1 4 2,-2 3 1,-2 2-4,-3 1-2,0 5-3,-3 2-4,1 2-2,0 1-2,9-1-4,0 0 1,1 4-6,1-5 1,4 2-2,3-1-2,4-2-2,-2-1 0,4 3 1,1 0-16,3-4-17,1-1-24,0-1-20,2-1-32,2 0-22,-1-2-26,10-1-30,-6-2-163,0 1-363,4-4 161</inkml:trace>
  <inkml:trace contextRef="#ctx0" brushRef="#br0" timeOffset="70798.9304">19757 6481 135,'5'-10'194,"0"-1"11,-1 7 1,0-5-9,-3 4-16,2 2-18,-2 0-17,-1 3-14,0 0-12,-13 2-12,3 1-9,0 1-6,-2 5-11,-3-2-8,2 8-8,-3-5-5,3 0-6,-2 3-7,2-2-5,5-2-3,-1 3-3,3-2-1,1 2-4,0-1-3,5 0-1,0-1-3,0 2 0,3-2-8,4-1-9,-1-2-6,4 0-4,2-2-2,0-4-1,5 1-1,2-2 2,-2-3 0,0 1 0,-1-5 1,2-2 2,0-2-4,-1-1 2,4-4 3,-8 2-2,-1 0 1,1-1-1,-3 4 10,-2-3 6,-3 5 0,2 1 6,-4 1-2,1 4 1,-2-2-4,1 5 1,-3 0-2,0 0-3,0 0-2,0 0 2,1 7-3,-1-2-2,0 2 0,-1 1-1,1-3 2,0 2-1,0 0-3,0 1-16,1-1-27,-1-1-26,5 0-21,-1 0-24,0-1-28,1-2-15,1 0-21,3-1-170,-1-1-373,3 0 165</inkml:trace>
  <inkml:trace contextRef="#ctx0" brushRef="#br0" timeOffset="71717.5203">20176 6438 129,'3'-11'187,"-6"2"-2,3 2-5,-3 1-8,1 0-12,-3 2-17,-1 1-14,-2 0-12,2 3-13,6 0-10,-14 3-10,7 0-5,-2 1-9,2 1-4,1 1-9,2 0 0,1 0-9,0-1-15,2-1-14,1 1-12,0-1-13,1 1-1,4-2-3,-1-1-2,1 2 0,2-2 7,4-2-7,-1-2 5,-1-2-1,5 1-1,-5-1 4,3-1-1,-1-2 1,-2 1 6,-1-3 2,1 4 9,-3 2 19,-1-2 5,-1 1-3,0 1-6,0 2-2,-4 1-2,0 0-1,10 8 2,-7-2 5,-2 1 1,-1 2-1,1 2-1,-1 5-1,-2 2 2,-1-2-6,1 1-3,-1 2-2,3 1 2,0-1-4,0 0-2,-1 0 1,1-1-4,1 3 1,-1-4 1,-5 0 0,4 0-2,-2-1-3,-1-1-32,2-4-9,-1-2-16,-1 3-5,-1-7-6,4 2-5,-3-2 13,0-3-2,-1 1 8,5-3 1,-9-3 5,9 3 5,-4-7-1,3 0-4,-3-3 14,4 0 6,4-3-1,-1-2 3,-1-3 3,3 1 0,4 0 4,3 0-2,3-6 3,2 4-1,-3 8 4,0-4 0,9-1-3,-1 2 1,2 1-2,1 1 4,-1 2 4,2-1 2,-3 3-4,0-2-2,-3 3-1,0 0 9,7 0-6,-6 0-2,-3-1 6,0-1 2,0 3-2,0-1 1,-8-2-1,0 2 9,1-1 10,-4 0 9,-4-1 6,3 4 9,-6-2 2,0-1-5,-6 2-2,5 1 1,-6 1-2,-2-2-1,0 4 0,-1 0-2,-1 4-2,-1-2-1,1 5-5,-5 3 3,0 1-2,0 0-4,1 3-4,1 0 4,0 2-5,5 1 0,-2-3-1,3 3-4,0-1 2,4-1-21,0-3-14,4 0-12,-1-1-17,1-1-11,4-2-14,1 3-7,1-1-23,2-3 7,7 5 13,-2-8 6,5 1 5,-2-1 3,5 1 19,7-3 10,-6 0 18,-3 2 8,4-3 19,-1 0-2,-4 2 28,-4 0-6,-3-1 0,1 0 9,-6 0-9,1 0 1,-1 2-1,0-1 3,-6-1 6,9 1 3,-6 2-4,1 0 2,-4-3 3,6 2-4,-4 0-4,0 1-4,-2-3-2,6 2 3,-6-2-3,2 3 0,-2-3-4,2 4 9,-2-4 14,0 0 3,0 0-2,0 0-5,14-6-6,-9 3 1,4 0-4,0-2 0,-1-1 4,3 1-4,-2-3 1,0 1 1,3 0 9,-3-1 1,4-1-8,-2 1-1,-1 0-3,1 2 2,-4 3-6,2-2-4,0 1-2,-3 0-1,2 3 1,0-1-6,-4 2 0,3 3-2,-2 1-1,2 0-1,0 1 0,-3 0 1,0 2-4,1-1 0,-1 3 2,1-2-1,-2 3 4,-1-4-12,-2 2-26,1-2-32,3-1-32,-4 3-19,0-3-21,3 0-6,-3 0-14,1-2-12,4 0-167,-5-3-357,8 0 158</inkml:trace>
  <inkml:trace contextRef="#ctx0" brushRef="#br0" timeOffset="72077.5336">21284 6200 216,'-2'-12'242,"-1"7"-2,-1-3-15,2 3-22,1-1-22,-1 3-20,2 3-13,0 0-16,-9 1-12,9-1-13,-4 12-10,-1-3-9,5 1-9,-5 2-6,1 4-8,3 1-7,-1 1-6,2 1-2,2 5-2,1-2-4,-1 2-7,3-4-2,-4-1-2,5 1-2,1-1-6,-1-1 3,1 1-10,3-2 5,-2 1 1,-3-4-4,5 1-2,-2-5-16,0 0-14,2 0-18,1-3-17,-2 2-19,0-4-16,4 1-28,-4-4-12,1 2-16,-2-3-11,-2-2-31,1-1-152,-7 2-359,7-5 160</inkml:trace>
  <inkml:trace contextRef="#ctx0" brushRef="#br0" timeOffset="72401.7651">21191 6375 37,'2'-4'151,"2"3"-11,4-4-16,2 0-10,2 3-18,3 1-10,2-3 5,3 4-19,2 0-29,-2-3-34,-2 2-29,4 0-62,-2-3-62,2 1-155,-1 0 68</inkml:trace>
  <inkml:trace contextRef="#ctx0" brushRef="#br0" timeOffset="84761.1816">17879 7203 22,'10'-2'90,"1"1"-10,3-2-12,2 1-3,4 2-2,-2 0-11,3-3 1,0 1-8,-1 1-4,1 0-4,7-3-2,1 2-7,-8 1 2,-1-2-5,0 0-6,0 2 0,-6 0 7,0 0-8,-2 0-1,-2 0-2,-5 1 2,3 0 7,-3-2-7,-5 2 1,0 0-13,0 0 5,0 0 6,0 0-5,0 0-6,-27 2 11,14 0-9,-3 0 0,-4 3 0,1-1-8,-7 2 0,4-3 3,-5 4-4,8-3 3,-2 0 7,2-1 0,-3 2-4,3-2-4,0 0 0,2 0-2,0 1-1,1 1-1,2-2-1,3 1 4,-2 0-12,3-2 18,0 2-5,3-1 1,2 0-1,1-2-2,-1 2 1,5-3 6,0 0-3,0 0 4,0 0-8,17 1 4,-7-5-1,3 3-7,7-2 1,2-1 15,0-1-6,5-3-1,3 3-4,0-2 4,2-2 3,-2 4 3,-1-2-10,1 1 10,-10 1-6,1 2-6,-10-1 7,2 2 3,-7 0 10,2 0 6,0 2 8,-3-2 5,-5 2-7,5-2-4,-5 2 4,0 0-10,0 0 3,-22 6 0,7-4-4,-2 2-2,-2-1-8,1 4-2,-2-2 5,0 0 0,1-2-10,0 2 2,0 0-3,4 2-4,0-3-14,1 1-5,3 0-5,-4 0-30,6-1-1,1 3-13,-1-2-116,2-2-203,0-1 91</inkml:trace>
  <inkml:trace contextRef="#ctx0" brushRef="#br0" timeOffset="87566.9758">22133 6549 128,'2'-3'159,"-2"3"-13,0 0-12,5-2-12,-5 2-13,4-2-9,-4 2-3,5-4-13,-1 3-5,-4 1-10,10-5-7,-6 2-5,1-1 4,4 1 4,0-2-4,0 0-4,-1-3 6,5 4-2,-2-5-12,1-4 10,-1 1-13,2 2-1,3-5 6,-5-1-8,2 0-2,-2-1-3,3-8-3,0 3-5,-4 1-2,-1-5-6,0 1 1,-5 1-3,1-1-3,-1-1-1,-3-2-1,-2 0 1,-2-1-2,1 2-5,-6-1 0,-1 1-1,-4 3-2,-2-5 2,-4 0-6,-3 1 2,-12-5-6,-2-1 4,-5 4 1,-4 0-6,-8-1 6,0 2-3,-3 2-2,-3-5 3,-20-6-2,-4 8-1,26 9-2,-5 0 6,-26-6-7,29 7 1,-28-5 2,27 9-2,-5 1 2,1-1-1,-24-5 0,28 9 0,-5 2-3,1-6 4,-27 7-11,27-1 3,-29-1-9,30 7 5,-1 2-1,-33-3 2,7 5 1,27-2-3,-3 6 3,-26-4 0,28 1-2,-1-1 0,-1 3-6,1-2 5,1 3 2,0 2 0,5-3 6,-2 2-4,1-1 1,4 2 3,-3-1-1,3 1 2,5 1-2,-2-2 1,13 2 3,-10 2 2,9-5-4,1-2 2,3 5 3,1-2-7,1 0 3,3 0 3,2 1 2,3 2-6,6-6 8,0 1-4,6 0 4,-3 2-2,5-1-4,-1-4 2,3 5 0,1-4-11,1 3-12,4-3-9,-1 2-12,2 0-2,1-1-12,3-2-2,0 4-15,0-4-35,0 0-28,0 0-91,16-3-250,-7 0 112</inkml:trace>
  <inkml:trace contextRef="#ctx0" brushRef="#br0" timeOffset="87887.1378">18953 5211 105,'-3'-7'161,"-2"4"-10,-2 0-16,3 1-19,-2-3-3,-1 4-12,-4 1-5,1 1-14,-2 4-6,-2-2-11,3 1-3,-6 4-6,0 2-4,2 0-13,-2 1 1,0 1 1,-5 5-6,0 0 3,2-1-6,-1 5-4,3-2 0,-1 1-1,3-1-6,0 2 1,1 0-2,2-5 0,4 0 2,-2 1 1,4-1-9,1 1 6,2 1-3,2-1-2,2 0 4,0 0-5,2-1 4,2 1 0,2-2-1,4-2-2,2 1-3,8-1 1,4 1 4,5-1-9,2-1 3,2 1 3,4-3-10,0 0-25,1 0-20,16-1-41,-3 1-29,-13-4-189,3 0-325,-2-4 144</inkml:trace>
  <inkml:trace contextRef="#ctx0" brushRef="#br0" timeOffset="89127.9181">23113 6578 157,'0'-4'205,"-2"-2"-18,4-1-22,-1 1-15,0-4-15,1 4-14,1 1-8,1-5-10,2 3-13,0-2-7,-1 1-10,4-2-10,-1 1-2,2-1-10,-4 0-4,1 3 3,0-2 16,-3 3-2,2-1-4,-4 2-1,4-1 0,-3 1 7,-1 2-2,2 0-3,-4-1-8,0 4-1,5-2-9,-5 2-5,0 0-4,5 9-3,-5-1-1,0 1 11,0 2-2,0 4-2,-3 0 0,3 2 0,0 3-2,0-1-2,3 7-4,-3-1 2,0-6-8,4 0 0,-4 8-3,0-7 3,0 4-5,0-5-1,0 0-3,1 6 4,0-6-5,-1-2 4,3 1-7,-3-2 2,-3-2-2,3-2 0,0-2-1,-1 0 2,0-1-2,-2-2 0,2-1 2,1-4-2,-5 3-3,1-2 0,-1-2-1,0-1-1,5 0 1,-18-2-1,9 0-3,-4-1 0,1 1-2,-1-1 1,0-2-2,-6-2-2,5 3 3,-3-1-1,-2 0-1,5-1 2,1 0-2,3 3 2,-3-1 0,7 0-1,-2 0 2,3 2 3,-3-2-3,2 0 2,6 0-3,-2-1 0,2 5 0,8-7-2,0 2-1,5 0-6,2-2-4,3 2 0,4-2-20,6 2 0,-1-2-14,1 1-10,2-1 6,2 0-17,-1 3-2,1 1 4,-3 1-15,-2-4-7,0 2-10,-6 3-6,0-2-5,-3 2-14,-5-2-6,2 1-8,-6 1-2,0 0-15,-4 0-112,3-3-290,-4 4 128</inkml:trace>
  <inkml:trace contextRef="#ctx0" brushRef="#br0" timeOffset="89632.9497">23478 6684 93,'0'-5'226,"-1"2"6,1 3-3,0 0-6,-3-6-13,3 6-14,0 0-25,-2-3-14,2 3-20,0 0-12,0 0-15,0 0-12,0 0-10,0 0-5,0 0-9,0 0-9,2 15-5,1-10-2,-2-1-10,-1 0-2,4 0-8,-1 1-1,-1-3-3,1 2-3,-2-3-3,-1-1-3,3 6-3,-3-6 1,5 3 0,-5-3-3,5 1-4,-5-1 2,8-1-2,-8 1-4,10-5 0,-4 1 0,-2-1 0,1 1-2,0-4 0,2 0-5,-1 0 2,2 0-1,-3 0-1,-1 1 12,1 1 19,-1 2 3,-3 0 4,5 1-4,-5-1-6,2 1-7,-3 3 1,1-4-4,-1 4-5,0 0 1,0 0-3,0 0 1,7 7-2,-6-1 0,-2-1-1,1 0-2,-2 2-2,2 1 1,-1-2-4,0 1 0,-2-1 2,3 1-4,-1-2 1,1 2 0,0-4-5,-1 2 6,2 0-1,0 0-1,-1-5 0,0 6-2,0-5 6,0-1-3,3 4 1,-3-4 0,9-1-2,-9 1 1,7-4 3,0 0-4,-1-1 1,-1 2 1,3-1 0,-4 2-3,5-2-2,-3 2 0,-1-2-3,0 1 0,-1 2-2,-4 1 2,10-1 2,-10 1-2,8 1 3,-4 3-3,0-3 6,0 2 1,-2 0-6,2 0-26,1-1-28,-4 3-27,2-3-30,1 2-25,-2-2-39,-2-2-33,7 4-29,-6-2-215,-1-2-488,0 0 216</inkml:trace>
  <inkml:trace contextRef="#ctx0" brushRef="#br0" timeOffset="90117.3732">23819 6628 110,'0'0'276,"-2"-4"-18,2 4-13,0 0-23,-1-5-26,1 5-19,0 0-16,0 0-19,0 0-14,0 0-13,0 0-8,0 0-13,0 0-12,0 0-7,0 0-7,0 0-4,-3 14-2,6-11-9,-3-3-5,2 5-6,-2-5 2,3 4-9,-2-3-2,-1-1-3,5 4-3,-3-1-3,1-1-2,2 3-3,-2-3 1,1 1-2,0-1-5,-2 1 1,-2-3-1,9 4-3,-8-2 0,3 1 0,-1 2-3,-1-3 4,-1 1-4,3 0-2,0 1 1,-4-1-1,2 2-2,0-3-1,-2-2 2,0 5-1,1-1 2,2-2-5,-3-2 3,0 0 0,1 4 1,-1-4-2,0 0 3,0 3-2,0-3 2,0 0 0,0 0-1,0 0-1,10-6 4,-10 6-6,7-5 4,-5 3-2,2-3 0,0-1 0,0 1 3,2-1-6,-1-1 3,-1-3 1,4 1-3,-3 0-3,0 1 8,0 3 8,-2 0 2,2-2-5,-1 4-1,0-1 3,-2 1-6,2 0 5,1 1-6,-5 2-1,4-3-1,-4 3 1,0 0 0,0 0-3,11 8 4,-7-5-5,0-1 3,0 2 1,1 1-2,-3 0-1,1-2-22,0 1-31,-2 0-30,1 1-31,2 1-27,-2-3-37,0 1-30,2 0-42,-3-1-136,2-1-415,-3-2 184</inkml:trace>
  <inkml:trace contextRef="#ctx0" brushRef="#br0" timeOffset="90483.0095">24108 6657 28,'0'0'197,"0"0"0,0-4-23,0 4-5,0 0-4,0 0-9,-5-5-12,5 5-6,0 0-13,-1-3-9,1 3-8,0 0-10,0 0-8,0 0-10,5-5-7,-5 5-9,2-6-5,2 4-8,0-1-7,1 0-3,2 1-9,-1-5 1,3 2-5,-1 0-4,-2-3-2,1 1 4,0-2-9,1 3-2,-3-3-2,1 0-1,1-1-3,-5 4-2,1-3-2,-2 2 8,-1 2 13,-1 0 1,1 3-4,0 2-1,0-6-7,0 6 3,-12 2-4,12-2 1,-14 6-3,4-1-1,-1 5 3,0-4-3,-3 5-3,4-4 1,-2 5-3,5-2 2,-1 0 3,-3 0-6,3-1 2,4 1-10,0-1-19,3-2-18,1 1-27,-2-3-16,4 3-41,3-2-24,1-1-36,3-3-177,1 2-391,3-3 173</inkml:trace>
  <inkml:trace contextRef="#ctx0" brushRef="#br0" timeOffset="90904.3839">24386 6588 115,'0'-3'225,"0"3"-6,0-5-13,0 5-20,0 0-15,-12-3-13,6 4-8,6-1-15,-23 2-11,15 1-10,-5 2-12,-1-1-11,5 2-9,-2 0-10,-1 1-4,3-2-10,3 1-3,1-1-3,0 0-6,1-1-3,3 1-2,1-1-3,3 0-4,0 0-3,4 0-2,1-1-14,1 0-2,1-1-4,1 0 1,0-2 1,3 3-5,-4-6 3,4 3-2,-1-2-4,0-3 1,-1-2-1,-1-1 1,0 1 1,0-2-4,-5-1 3,4-5-1,-1 0-1,-4-2 0,2 1 4,-5-2 2,2 0 2,-1 2 27,-3 0 1,0-1-5,0 3 21,-1 2 14,1 2-1,-3 0 10,2 3 6,-3 0-1,4 2-10,-1 0-5,-1 1-6,2 4-10,-1-6-7,1 6-4,-4 0-7,4 0 4,-9 4-8,4 0-1,1 0-7,2 1 6,-2 0-5,0 2 7,0-2-7,3 3-5,0 2-8,1-1-17,-2 0-13,2 1-21,0 0-28,3 0-26,-2 2-36,-1 0-40,3-2-45,1 1-39,-3-2-230,0-1-526,2 0 233</inkml:trace>
  <inkml:trace contextRef="#ctx0" brushRef="#br0" timeOffset="91354.213">24580 6567 149,'5'-2'229,"-5"2"-25,0 0-15,0 0-23,0 0-18,0 0-4,-5 13-13,1-8-13,3 2-8,-3-2-6,1 0-18,-1 2-8,3 1-6,0 1-7,-5-2-6,4 0-7,1 0-26,-2 1-28,2-1-30,1-2-26,0-3-35,0 2-44,0-4-165,0 8-326,0-8 144</inkml:trace>
  <inkml:trace contextRef="#ctx0" brushRef="#br0" timeOffset="91414.7463">24612 6414 86,'-2'-9'226,"1"0"-8,0 5-17,-1 0-20,0 0-19,2-1-18,0 1-29,0 4-32,0-5-40,0 5-27,0 0-44,4-3-37,-4 3-50,0 0-97,14 3-229,-14-3 102</inkml:trace>
  <inkml:trace contextRef="#ctx0" brushRef="#br0" timeOffset="91807.5776">24729 6457 127,'-5'3'202,"1"2"-23,-1 4-9,-4-5-15,0 4-15,2-1-13,0-2-15,-2 2-6,2 3-14,3-4-5,-2 0-10,3 1-8,-2-2-5,2 1-6,1 0-6,2 1-1,-2-4-8,4 4-6,0-3-3,1 1-7,2-4-2,0 2 0,1-3-3,2 0-3,1 0 4,0-3-7,1 0-1,-1 1 5,-2 0-6,0-2 5,-2 1 8,0 0 14,-1 2 6,2 0 0,-6 1-6,7-3-3,-7 3-4,0 0-4,5-2-3,-5 2-5,0 0 0,0 0-6,0 0-1,0 6 0,0-6-4,1 4 1,-1-4-1,0 7 0,0-7-2,0 3 3,4 0-4,-4-3 3,4 3-1,-4-3-7,10-2-5,-10 2 2,12 0-6,-2-3 1,-1 2 1,-1-1 2,1-3-1,-3-1-1,7 1 2,-6-2 0,1-4-2,2 2 3,-1-5 0,-1-1 8,2-1 3,-6-2 1,4-1 3,-3 3 12,1 1 21,-2-1 19,2 7 24,-5-3-1,3 4-7,-4 4-7,4-3-9,-4 5-6,2-1-9,-2 3 7,0 0-10,0 0-4,0 0-13,-4 16-3,1-5-4,0 0 4,2 5-5,-4 0-1,3-3-4,-1 3 0,3 1-2,-2-4-6,2-2-52,-2 6-28,1-5-29,-3 0-24,4 1-30,-2-2-23,0 4-12,0-3-23,-2-2-14,3 0-20,-1-2-126,1-1-401,-3-3 178</inkml:trace>
  <inkml:trace contextRef="#ctx0" brushRef="#br0" timeOffset="92176.9106">24890 6633 1056,'0'0'-36,"0"0"9,0 0 16,10-11 2,-6 4 32,-1-1 6,1-1 7,-2-1 12,2 0 0,4 0 15,-5 2 21,0 1 8,2-1-3,-1 1-4,-3 1-6,3 1-9,-2 0-7,1 0-7,2 0-3,-2 1-7,6 1-4,-4 1-3,4-1-4,1-1-4,-3 3-2,3-1-3,0 0-6,3 1 3,-3-1-5,3 0-1,-2 0-2,1-1-2,-1 0-2,-1 2 1,1-2-3,-1-1 1,-2-1 0,-2 0-1,0 2 5,-1 2-5,0-6 7,0 3 15,-3 1 13,0-1 4,1-1-2,-3 5 0,0-3-9,0 3-3,0 0-5,0 0 0,0 0-6,-18 5-4,8 0 0,2 2-1,-1 2-4,0-5 1,0 7-2,3-3-2,-2 3 0,2-3-1,2 2-2,1-1 2,0 1 2,3 0-1,0-1 1,3 0-2,-1-1-4,6 2-7,-2-2-22,0 1-22,3-1-21,3 1-35,-3-4-33,0 5-39,2-4-56,-7 0-128,-2 1-386,1-3 170</inkml:trace>
  <inkml:trace contextRef="#ctx0" brushRef="#br0" timeOffset="93877.2287">19532 7184 33,'17'-5'119,"6"0"-9,6 2-12,-1-2-5,6 2-13,-2 1-14,-2-2-4,2 2-2,3-3-10,-1 5 0,-2-1-2,-3-2-11,-3 2-2,-3 1-2,-4 0-8,-10 0 3,0-1-14,0 1 0,-4 0-2,-5 0-1,0 0-7,0 0-5,0 0 4,0 0-12,-41 1 5,14 0 5,-4 2 2,1-3 11,-3 1 3,-3-1-4,-1 4-1,-3-1 9,-9 1-19,-4 0 26,16-1-3,-4 1 0,5-1-5,2 0-8,0 2 2,8 0 1,6-3-4,7 0 8,0 1 1,1 1-12,7-1 5,0 1-4,1-3 0,4 3-1,7 0-3,0-2 4,5-1-7,6 0 1,2-2-2,10 0-3,2-4-1,8 3 1,0-4-8,10-1 2,-10 2-6,11-3 15,-12 1-7,-3 1 5,1 0-2,-1-2 1,-6 1 0,-2 6 2,-9-3 8,-4 1-12,-5 0 4,0 3-8,-1-1-3,-6 0 8,-3 1 3,0 0-8,0 0 5,0 0 1,-24 2 0,6 1-1,-3 1-2,-7 0 5,1 3-4,-1-1 5,-1 1 3,-1-3-13,2 3 9,-1-1 0,1-3-3,6 4-1,-7-1 2,3 2-4,3-1 5,4-3-17,-3 2 16,9-2-3,3 0 1,-1 0-5,2 1 2,4-2 0,1-1 3,5 1-18,-1-3-2,8 3 2,3-3-7,0 0-6,8-3 11,1 3 3,3-3-9,-6-1 13,7 2-4,3-4 4,-4 1 1,4 0 7,-7-1 4,0 3 7,-6-1-3,-1-1 3,-4 5 3,-1-3-2,-2 2 3,1 1-5,-7 0-2,0 0 3,0 0 7,0 0-7,0 0 2,-27 8 0,11-3 0,-1 0-5,-2 0 3,-1 1-14,-6-2 10,-3 2-9,9-1 10,-4-2-13,7 5 6,-5-4-15,3-2 6,1 5 1,1-2-4,5-2-5,-1-2-20,1 2-88,0 1-143,4-3 64</inkml:trace>
  <inkml:trace contextRef="#ctx0" brushRef="#br0" timeOffset="95883.3164">23832 7009 136,'0'0'170,"0"0"-12,8-7-21,-2 5-12,-1 1-13,4-2-10,4 2-11,-3 0-7,4-2-11,-2 3-5,2-2-8,0 1-8,3 0-3,2 0-5,1-1-5,-2 0-5,1-1 1,2 3-7,-5-1-13,3-2-11,-7 0-15,3 2-6,-7 0-9,1 1-5,-4-3-11,0 3-20,-5 0-11,0 0-1,0 0-3,0 0 0,-23 0 1,5 3 11,-1-2 12,-3 2 16,-6 1 16,2 0 11,-4-2 7,10 2 11,-10 3 13,3-2 1,4-2 15,4 0 5,3 1-1,2-1 6,2 0-7,2-2-1,2 0 0,3 2-7,-2-3 4,7 0-6,-6 1-5,6-1 0,0 0 4,0 0-5,21 1-3,-3-1-4,0-1-4,3 0-14,1 1-26,5-3-15,2 1-29,1-1-13,-4-2-120,2-1-221,0 0 97</inkml:trace>
  <inkml:trace contextRef="#ctx0" brushRef="#br0" timeOffset="121752.9937">14661 5879 63,'7'-1'56,"-4"-1"-4,0 0-6,-3 2-7,0 0 2,0 0-2,0 0-8,-10-4 1,1 4-8,-1 1-3,-9-1 0,-1 4-5,-8-3 0,-3 2-9,3 2 4,-4-3-3,-2 3 3,2-1 1,2 0-4,-1 1 5,1 0-6,-2 1-1,5-1-2,-3 0-3,2-1 2,1 3 1,6-4 2,0 1-5,1-1 2,5 0 0,2 1 1,2-1 0,3 0-10,1-2 2,1 0 5,3 1 4,3-2-7,-6 5 10,6-5 2,0 0 4,15 2 0,-3-2 4,8-2-5,2-2-3,9 0-2,0 0-1,2 0 4,3-2-2,4 1 2,-4-2 0,4 2-2,-3-2-17,-3 0 19,-5 1-2,-7 1 3,-3 4-3,-7-3 2,-2 1 4,0 0-4,-4 1-5,-2-1 2,-2 1 2,-2 2 1,0-7-6,0 7-1,-9-5 6,2 2-8,-6 2 1,1 0-5,-7 1-7,-7 1 17,-5 0-1,0 2 1,1 1-8,-4 0-2,1 0 2,-2 2 3,4-1 0,-3 1-1,2 1-6,2 0 4,2-2-5,0 4 5,7-4-2,3 0-2,5-2-1,2 0 4,1 1-1,3-2 7,4 1-6,0 1 1,3-4 1,0 0 4,12 6-7,-1-3 3,6-4 4,6 1-7,9-5 7,1 2-5,1-2 0,2-1 2,15-1-3,-12-1 4,3 1 7,-7 0-10,1 0 3,-7 2 1,-2 0-5,-8 1 6,-8 1-4,0 0-2,-4 2 10,-4 0-10,1-2 2,-4 3 0,2-2-6,-2 2 4,0 0-1,-9-4 3,1 3-4,-3 1 8,1 0-7,-3 1 5,0 0-5,-2-1 1,2 1-5,-1 1-8,1 0-11,-3-2-13,5 3-13,-2-1-82,-1 0-144,4-1 65</inkml:trace>
  <inkml:trace contextRef="#ctx0" brushRef="#br0" timeOffset="130530.7157">23382 7149 22,'-4'-3'89,"4"3"-2,-4-5-1,4 5-3,-3-4 3,2 1-3,1 3-13,-4-5-4,4 5-4,0 0-12,2-5-2,1 1 0,-3 4-14,11-3-2,-1 3-1,2-2-7,2 2 2,9-2 1,-4 0-9,12 2 5,0 0 0,6-1-7,0 1-7,0-2 5,15 2-9,-12 2 8,13-5 0,-14 2-4,13 2-1,2 2-2,-14-2 2,11-2-4,-12 1 1,15 1-2,-16 0-3,2-1 4,-2 0-6,13 0 3,-15 0 2,-1 1 0,2-1 1,-4 0-2,-2 0 4,-1 0-6,-2 0 1,0 0-4,2 0 5,-12 0-1,2 0 1,1 0-2,-2 0 3,-5 0-2,-1 0 0,2 0 6,-4 0-7,2 0-3,-2 0 6,-4 2-6,2-4 7,-4 2-5,-5 0-2,14 0 6,-10 0-1,-4 0 6,9 0 1,-9 0 0,4-1 8,-4 1-9,0 0 3,0 0 6,0 0-11,0 0 0,-12-6-1,7 3 1,-9 0 0,0 2 0,-6-2-7,-1 1 8,-7-6-5,6 8-3,1-3 0,0 1 1,-7-1 4,0 3-6,1-1 6,4 1-11,-4-3 5,4 3 1,-2 0-4,-2-3 5,5 4 2,-1 1-3,4-2-1,-10 0-1,8 0-5,-3 3-3,2-3 5,2 0-3,-2 0-2,-1 0 3,4 1-3,-3 0 2,-6 1-1,8-1 0,2 0 5,-3 2-4,2-3 0,0-2 0,0 4 2,2-2-3,-1 0 3,-1 0-1,4 0 3,-3-2-3,-1 4-5,3-2 5,2 0-3,-4 0-7,2 0 1,1 2 4,-1-4-8,2 2 2,-1 0-6,2 0 2,3 0-1,-4 0 6,1 0-4,1 0 6,2 0 5,1 2 3,-4-4-5,2 2-1,3 0 0,-3-2-1,3 1-1,-1 0 16,-1 1-14,0-1 8,2-1-1,0 1-2,-2 0 4,1 1 6,2 0-5,0-3 0,0 3 0,7 0 0,-12 0 3,8-3-3,4 3 0,-6 0 2,6 0-3,0 0 2,-9-1-4,9 1 1,0 0 11,0 0-5,0 0 4,0 0-5,0 0-1,0 0-2,0 0 5,23-1-6,-10 1 9,-2 0-6,13 0 5,-2 0-3,9 0 1,3 0-1,-2 0-6,5 1 3,2-2 6,-1 2 1,3 0-5,11-1 3,-15 3-2,3 0-4,11-2 5,-15 0-2,2 2 1,3 1 3,-4-2-2,0-1 2,-4 3-4,0-3-1,1 0 2,-5 0 4,-2 1-2,-4-1-5,-3 0 1,0-1 5,-2 3-6,-4-3 3,-2 3 0,-1-3-1,0 1 5,-5-2-4,-6 1-1,12 0 4,-8 0 2,-4 0-4,0 0 1,5-3 4,-5 3-2,0 0 7,0 0-12,-22-5 2,6 2-8,-3 2 2,-7 0-2,-2-1 3,-8-3-6,0 2-4,0 1-8,-2 0 2,-3 0 1,-10-3 2,9 3-2,-8-2 3,0 2 0,-3-1 4,0-1 0,2 4 4,15 0-1,-6-1 0,5 1 4,1 0-4,-1-2 4,5 4 1,0-1 1,4-1-2,1 2 5,7-2-2,2 2-2,0-1-4,7 2 5,-2-2 6,4 1-6,1-1 1,2 0 1,2 0 1,0 2 0,4-3-1,0 0 1,0 0 1,13 3-1,-4-3 3,1 0 8,4-3-4,7 3 3,7 0 3,1-2 2,3 2 2,4 0 0,2 2-3,15-2 0,-1-2 6,-2 2 0,-10 2-5,16-2 3,-3 3-4,-1-1 3,1 1-3,-2 1-3,-11-2 0,-2-1-4,0 3 1,2-2 2,-4 1 0,-4-1-2,-1 1-2,-3 1 3,-5-1-3,-3-2-3,-2-1 4,-3 1-6,-4-1 7,-2 0 0,-1 0-4,0 1 5,-4-1 0,-4 0 7,0 0-4,0 0 3,0 0-8,0 0 0,-26-1 0,7 1 0,-15-1-4,-1-2 3,-16 3 5,-4-5-6,0 2 1,-2 3 1,1-4-3,-2 3-5,1-3 3,0-1-3,2 2 10,3 2-2,14-2-9,-2 1 10,3-1-13,4 1 8,2-1-1,4 0 0,3 3 0,10 0 1,2 0-7,0 0 2,1 0-1,4 0-6,0 3-1,4-2-2,3-1-15,0 0-5,0 0-10,11 7-15,-2-7-19,4 1-55,-1-1-141,9-1 62</inkml:trace>
  <inkml:trace contextRef="#ctx0" brushRef="#br0" timeOffset="132571.7654">14303 9359 41,'0'0'43,"-10"2"-1,3 1-5,3-2-10,-2-1 2,1 5-4,0-4-9,0 0-11,-1 0-10,6-1-39,-7 2-46,4-1 20</inkml:trace>
  <inkml:trace contextRef="#ctx0" brushRef="#br0" timeOffset="133183.2903">13831 9504 39,'0'0'137,"-2"-3"-4,2 3-17,0 0-14,0 0-11,0 0-8,0 0-10,-2-3-14,2 3 6,0 0-9,7-4-1,-7 4-11,11-2-8,-6 1 3,2 1-7,0 0-1,6-2-9,-2 2 7,2 0-2,7-1-10,-2-1 4,3 2-2,0 0-5,8-2 3,-1 0 0,2-1-7,1-1-15,5 3 17,-3 1 2,3-2-4,5 2 2,-4-3-6,1 3-9,3-3 17,-5 2-3,2 0 3,-3-1-12,0 1 10,-4 1-3,-3 1 1,2 1 0,-10-1 9,2 0-10,-4 0-1,1 1-1,2 1-5,-7-3 1,-1 3 2,-1-1 2,-1 0-8,3 2 9,-1-1-6,-4-1 0,-1-1 4,-1 1-28,0 0-23,-1-1-20,2 1-27,-4 0-37,-4-2-77,7 1-224,-7-1 100</inkml:trace>
  <inkml:trace contextRef="#ctx0" brushRef="#br0" timeOffset="133564.7281">14686 9308 33,'0'-3'173,"0"3"-8,0 0-14,0-6-21,0 6-16,0 0-8,8-1-7,-1 1-14,-7 0-6,20 2-7,-4 1-8,0 2-6,3-1-7,2 5-4,4 4-4,-3 0-3,-1-1-4,-4-1-4,-1 1-3,5 8-6,-2-2 1,-7-2 0,1 5-4,-7-3-5,8 5 5,-7-6-2,-2 0 2,-4 3-6,2-2-3,-3 0 0,-3 1 4,-1-4-9,-5 2 6,-1-2-2,-6 1-3,-3 2 1,-10-1-4,3 0-19,-7-2-15,-2 0-30,-4-3-24,2-4-48,-16 4-126,-2-4-280,5-1 124</inkml:trace>
  <inkml:trace contextRef="#ctx0" brushRef="#br0" timeOffset="134498.4122">6359 9160 66,'52'-3'97,"2"-1"-12,13 0 2,25-2-4,3 0-6,-1 1-2,2 1-9,0-1-4,1 0-12,-8 1-2,-21 1-11,28 3 8,-2-4 0,1-4-14,-2 3 3,2-2-2,3-2-5,2-1-17,-5 1 11,4-3-3,3 1 0,7-3-1,6-3 0,5 4-2,4 3-3,4-2 1,-1 3-2,9 2-2,1-3 5,3 6-3,4 0-9,-4 3 2,2 3 2,-6 3 2,0-3 7,-6 3-8,-2-1-7,-7 3 0,-4-6 0,-11 2-8,-6 2-1,-1-4 17,-8 0-15,-22 1 2,28-1-1,-1 3-4,-3-6-3,2-1 8,-28 1-1,29-1 7,4-1-9,-2-3 4,-2-1 6,2-1-13,2 0 14,-2-2 2,-5 1-5,-28 3-6,27-7 7,-32 4 0,-2-4 0,1 4-12,-1 0 15,-9 0-8,-10 1 19,-3 1-11,-4 1-1,-6-1-5,-5 2-6,-8 2-24,-3-3-17,-6 3-31,-4-1-94,-3-2-187,-13 1 83</inkml:trace>
  <inkml:trace contextRef="#ctx0" brushRef="#br0" timeOffset="135742.5386">6418 9286 23,'-4'-5'80,"1"-2"-15,-4-1 1,2 2-6,-3-1-2,-1 3-2,-1-1-9,1 1-4,-3 3-7,0 0-2,-2 2 0,-4 2 0,0 2-9,-1 1-2,-7 6-4,5-1 0,-1 3-3,-4 1 1,2 2-1,2 2-1,2 0 4,1 2-5,0 4 14,0 0-2,1-1-1,2 4 3,3-1 0,-2 6 9,0-2-9,2 2-4,-6 10 10,10-11-2,-2 1-4,-3 4-4,4 7 2,4-8-2,-4 8-1,6-10-2,2 1-3,1-2 1,2 3-2,3-3-3,1-1 2,0 2-3,1 0-3,0 0 9,0-1-7,0-3-3,2-1 7,1-1-7,2 2 0,0-4-1,2 0 0,0-1-4,1-3 1,6 0-2,-3 2 2,6-2 2,-3-1-2,3-1-2,2-2 0,0 0 8,2 1-8,0-2 3,-3 0-5,2-2 3,2-3 3,0 2 0,0 0-1,1 1-4,5-2-3,-7-2 3,6-1 2,-1 0-4,3-1 4,1-1-6,1 0 5,3-3-1,-2 2 2,2-1-3,13-2 1,0 0 1,-16 0-3,17-1-14,-3-3-5,1 0 5,-12 0-5,-1-2 0,14-3-1,-2 2 1,-11-1-3,13-1 5,-13 0 0,-3 3-4,18-3 7,-3 0-4,2-3-11,-4 1-5,-12 2-2,13-2-1,3-1-2,0 1 6,-4-2 3,4 2-7,1-3-2,1 3 1,-5-4 5,3 2 2,-4 0 1,-10 1 8,-3 4-6,5-4 3,8 4-1,-13 2 4,-3 1-3,1-1 3,-4-1 6,1 1-1,-3 2 3,1-4 1,0 3-2,2-2 5,-2 2 0,0-2 3,0 1-1,1 1 2,0-1-2,1-1 5,0 1 1,0-2-5,-1 3 8,1-1-2,-1 1 2,4-1-5,-6-2 1,7 3 0,-6-1-4,2 0 6,-1 2-7,0-3-1,-1 1 4,0 2-1,-2 0 0,1-1-5,-7 1-4,6-1-1,-1 1 2,-6 0 6,-1 0 2,10 0 0,-10 0 1,3 0-3,-3-1 3,1 1 4,1 0-3,0 1 1,-1 0 1,0-1 3,0 0 3,2 1-3,-1-1-1,-2-1 3,4 1 4,-4 0-6,-1 1 0,2-1 5,-1 0-7,0 2 1,-2-2 0,0 1 5,0 1-6,0-2 7,1 2-2,-3-1-4,2 0 2,-1-1 4,-1-1-3,5 1 1,-3 0 1,9-1 3,-8 1-1,10-2 1,-8 0-3,2-1 4,0 3-7,5 0 4,-2-2-2,4 2-3,-2-3-1,3 0 1,-3 1-5,2 0 6,-2 2-3,4 0-3,-1 0-4,-1 0-3,-2 0 0,-1 0-2,1 0-3,-1 0-8,-4 0-6,-2 0-38,9 0-72,-4 0 32</inkml:trace>
  <inkml:trace contextRef="#ctx0" brushRef="#br0" timeOffset="136437.0599">11859 10516 35,'31'-4'83,"-1"2"-2,-3-1-14,3 1-4,-9-1-8,0 3 2,2-1-3,4 1-4,-5-1-3,1-1-1,3-1-5,1 3 0,0-5-12,-7 5 8,7 0-8,-6-1 0,2 0-1,-1-1-2,-1 1-4,8 0 1,-9 0-1,4-1 3,3 2 1,-6-3-7,9 3 1,-11-4 1,4 3 6,-2 0-4,7 0-6,2-1 5,-3 1-4,-5 0 1,6 0-5,-7-1-2,4-1 3,-5 3-4,7-2 1,-3 0 1,-2 1 7,0 0-7,0-2-5,7 1 6,-2 1-6,1-2 3,2-1-3,-1 0 0,-3-1 0,-4 2 3,6-2-3,0-2 1,-6 4 9,7-1-1,-2-3-4,0 1 1,0-1-6,-4 0 6,-1 2 2,-2-2 0,-2 1 6,2-3-9,0 4 3,-2-3 1,1-2 1,-3 2-2,4-1 3,-3-2 5,1 2-7,1-1-1,-1 0-1,-2-2-6,3 1 5,-1 0 2,0-1-4,-4-2 3,4 2 1,0-7 1,-5 5-5,9-2 4,-4-2 9,-3 3 3,1-5-1,-2 4 3,-3 3-5,1-4 0,1 3 6,-3-3 7,-1-2-2,1 0-1,-4 1 3,1-1-6,-3 2 9,-3-2 6,-1-1-3,-1 1-5,-1-6-1,-4 1-3,0 5-3,-1-7-1,-4 4 0,-1-3-2,1 1-3,-2-2-2,0 0-3,-3 0 2,-1 0-9,-4 0 0,1-3 0,1 3 0,-2-2-3,-4-1-3,2 3-2,1-3 1,-7-9-2,6 10 1,-2 4-3,5-2 2,-4-3-2,1 4 0,0-5 5,-1 5-3,0-2-2,-1 1-2,3 4 0,-2-2 0,2 3-2,-1-1 1,5 2-2,-2 1-11,6 5-22,0 3-22,0-2-26,-1 3-36,5-1-47,3 4-43,-4-3-145,0 1-382,-1-3 169</inkml:trace>
  <inkml:trace contextRef="#ctx0" brushRef="#br0" timeOffset="143496.6787">14791 7450 65,'0'0'103,"-5"-1"-4,5 1-11,0-4-10,0 4-10,2-6-4,-2 6-2,10-6-23,0 5 13,3-2-9,4 2 5,2 0-11,2-3-1,9 3-1,0-1-2,5 4-3,1-2-1,3 0-11,15 2 16,-2 1-11,2-2 3,0 0-4,-3 2-2,2-3-7,6 3-16,-1-2 23,-1 0-6,2 3-3,-4-1 0,-16-2 1,0 0-4,-4-1 6,-5 3-5,-9-3-9,-5 0-8,-2 0 21,-5 0-10,-4 0-2,2-3 0,-7 3 2,0 0 0,0 0 1,-21-7-1,0 3-1,-14 1-3,0 3-1,-18 0-6,-5-3 2,6 3-2,-4-2-6,-2 2 0,5 1 8,-6 0-16,1 2 7,2-3-6,0 3 3,-3-2 13,3 4-10,-4-4 3,2 2 5,1 1-1,3-3-2,1 3-1,14 0 3,5-1 1,0-1 2,5 1 2,9-1-9,-1 1 5,8-2 7,3 0 0,4 1 6,1 1-10,2-2 4,3-1-2,0 0 5,26 4-6,3-1 0,6-1 4,19-5-3,8 1 1,29-2-10,-28 3 12,33-4-1,-4 0 5,-26 2-6,29-1 3,-3-1 6,0 2-8,-25 2-1,30-1 6,-33 1-4,-4-2 6,-1 3-4,-3-1-5,-20 0 7,-4 2 2,-6-1 1,-10 0 5,-4 0-4,-4-1 5,-1-1-6,-4 1 0,-3 1 1,0 0-11,-18-4 5,1 2 7,-10-1-16,-9 0 9,-4 6 2,-15-6-17,-5 3 12,-1-1 5,-2 2-7,3 2-5,0-3-2,4 0 7,1 1-6,3 1-3,-2-1 4,2 0 0,2 3 6,10-3-20,2 3 14,1-1-2,3-2-13,2 3 9,8 0-2,7-1-15,1-3 6,6 3-6,2-1-1,4-1-3,4-1-11,0 5-25,0-5-53,13 2-132,1-1 58</inkml:trace>
  <inkml:trace contextRef="#ctx0" brushRef="#br0" timeOffset="145603.9389">18681 7473 210,'0'-5'235,"0"0"-13,0 0-8,-1 0-23,1 5-19,-3-7-18,3 6-15,0 1-11,0 0-18,0 0-9,0 0-9,-1 16-12,-3-9-5,4 8-9,-1 1-4,1 4-8,-4 0-3,4 6-4,-4 3-4,3-10-5,-3 8-2,3-7-4,2 5-5,-1-4 1,-1-3-3,2 0-6,-1 1-33,0-2-36,0 0-28,0-5-34,0 1-16,0-3-30,0-4-23,0 2-141,0-4-348,0 0 153</inkml:trace>
  <inkml:trace contextRef="#ctx0" brushRef="#br0" timeOffset="145883.3683">18773 7677 28,'3'-8'194,"2"0"-18,-3-2-6,1 4-3,-2 0-2,1 1-12,1 2-16,-1 0-8,0 0-13,-2 3-11,1-7-10,-1 7-11,0 0-8,0 0-8,-8 0-6,8 0-7,-12 5-8,1-3 1,-2 2-10,-3 0-3,-1 1-1,0 2-6,3-2-2,-1 2-6,1-2 4,3 1-4,-1 0-2,1 0-7,4 0 4,1-2-3,0 1 0,2 0-10,1 1 5,-1-4 6,4 3-6,0 0 0,2 1 0,3-1 1,2-1 2,0 3-4,2-1 1,2-2-1,3 3-10,1-1-18,-4-2-16,2 0-18,1 0-23,-5 0-34,4-1-30,1-1-36,-8-1-124,1 0-328,3 1 147</inkml:trace>
  <inkml:trace contextRef="#ctx0" brushRef="#br0" timeOffset="146214.4939">18867 7718 137,'3'-6'237,"1"0"-15,5-2-21,0-1-22,0 1-15,1 1-14,3 1-16,1-2-13,1 2-13,-4 2-12,3-1-9,-3 3-6,0-3-11,1 3-4,0 1-10,-3 0-6,0 1-4,-2 0-1,0 2-8,-1 2-4,-3-1-2,0 0-3,-1 2-6,0 1-2,0 4 4,-4 0-3,-2-1-1,-1 0 0,0 2-5,1-2 2,-1 0-2,-1 0-4,-2 4 1,5-5-4,-3 2 2,2-1-1,2-3 1,2 1-2,-1-1-1,-1 1-3,2-3 1,2 3 1,1-3 2,1 0-6,3-1-26,5 0-20,-3 0-25,5-3-25,-1 0-28,6-3-23,-1 0-28,3-1-158,-2-2-358,0-1 159</inkml:trace>
  <inkml:trace contextRef="#ctx0" brushRef="#br0" timeOffset="146497.5313">19406 7586 16,'-4'-7'209,"-2"-2"-17,3 4-18,-1 1 2,-1-1-11,1 2-18,0 0-18,-1 2-3,5 1-9,-15 3-8,7-2-10,-1 4-11,0 2-11,4-4-9,0 3-4,1 2-2,0 0-8,-3 1-4,7 0-5,-3-1-5,3 1-2,3 0-5,-3 2-2,6-3-3,-2 0-3,1 0-3,-1 0-22,0 0-23,2 0-27,-1-3-20,0 0-24,3 2-30,-4 1-29,6-4-159,-5-2-338,6 2 150</inkml:trace>
  <inkml:trace contextRef="#ctx0" brushRef="#br0" timeOffset="146918.6503">19608 7681 18,'0'-4'229,"1"-1"-19,3 0 7,-2 0-10,0-1-11,1 0-21,1 1-11,-1-1-18,5 1-13,-1 2-16,1 0-10,1 0-13,-1 3-7,4-2-8,-4 4-10,2 1-6,1 1-4,-2 0-4,3 5-7,-3-3-5,-3 3-3,2-1-7,-4 1-1,0 0-1,-2 1-4,3 0-3,-5 2-3,4-3-3,-4-1-3,0-1 1,3 1-2,-6 0 0,6-1-3,-6-3-1,3 2-3,0 0 0,0-2 0,-1-1 1,-2 2 1,3-5-4,0 6 2,-1-4-2,1-2-2,-4 5 2,4-5 1,0 0 0,0 0-1,0 0-4,0 0 1,0 0-5,17-7-2,-12 3-7,5-5-10,-2 4-8,2-5-8,2 4-18,-3-3-9,1 2-16,4-6-12,-4 6-22,-1 0-23,2 3-22,-3-3-35,0-1-121,-3 4-341,3 0 150</inkml:trace>
  <inkml:trace contextRef="#ctx0" brushRef="#br0" timeOffset="147304.0243">19941 7706 180,'0'0'221,"0"0"-8,5-7-17,-4 4-19,3 1-18,0-1-17,1 2-13,3 1-15,2-1-10,3 1-12,-3-3-6,4 3-12,-1 0-7,0 3-7,-3-2-5,-3 0-4,4-1-4,-3 3-9,-2-1-2,-1 1-7,-1 1-4,0 0 2,-2 0-5,-1 0-1,1 1-2,-2 3-3,-2-3 3,1 3-4,-4 0-3,3-1-1,-3 2-3,1-3 3,0 2-2,0-1 0,3 0-3,-1-1-2,0-2 3,2 0-4,0 3 0,0-3 2,0 0 2,4-2-5,0 3-11,1-3-14,1-1-24,4-1-19,1 0-37,-1-1-20,3 0-12,-1-2-50,2-2-122,3 1-332,-2-2 146</inkml:trace>
  <inkml:trace contextRef="#ctx0" brushRef="#br0" timeOffset="147687.9003">20424 7579 57,'-5'-5'230,"5"1"-8,-5-1-16,-1 2-20,0 1-19,0 2-16,6 0-14,-11 3-14,5 2-11,1-1-11,-1 3-11,0 0-11,1 2-9,1 0 3,1 2-11,3-1-3,-1 1-8,-2-1-4,5 0-3,-1 1-3,0-4-7,2 1 0,2 0-1,1 0-7,-1-3-1,4 0 0,0-1-3,0 2-4,1-4-1,-1-2 0,3 0-2,-1 2-1,-3-4-2,2 0-4,0-3 1,-2-1-2,0-1-9,0-3-14,-2 0-2,-1 0-3,0-4-16,-1 3-18,-2-6 4,0 5-11,-2-5-7,0 4-11,-4 1 0,1 1-9,-2 1-18,0-2-14,-2 3-8,1 1-153,0-1-304,1 4 134</inkml:trace>
  <inkml:trace contextRef="#ctx0" brushRef="#br0" timeOffset="147732.9589">20718 7511 95,'7'-4'206,"-1"1"-12,4 0-14,0-1-20,2 2-11,1-3-21,0 4-9,4-2-10,1 1-16,4 1-9,-3-1-5,-1-1-6,0 0-11,-4 2-4,1 0-9,-3-1-2,2-1-5,-3 3 3,1-2 13,-5 2-6,-1-1 1,1 1-5,-7 0-9,7 1 2,-7-1 6,5 6 0,-7-3 2,-1 5 7,-1-1-6,-1 4-1,-4 2-6,-3 1-4,1 2-5,0 0-2,-2 6-2,0 2 0,4-5-3,0-1-5,1 0-2,-2-1-3,6 1 1,-2-2-22,-2 1-27,3 3-31,-3-4-31,4 1-42,-3-2-29,3 2-55,-4-7-143,4 2-390,-3 4 173</inkml:trace>
  <inkml:trace contextRef="#ctx0" brushRef="#br0" timeOffset="148207.4957">18520 8485 28,'0'0'217,"-5"-3"-18,5 3-21,0 0-17,0 0-12,0 0-17,0 0-14,22 0-11,-8-1-13,6 0-3,10-2-14,1 1-8,4 0-8,2-1-5,-1 1-8,0-2-9,-2 1-20,-2-1-19,-1 0-19,-3-1-32,-5-2-19,-2 2-27,-5 1-42,-6 2-106,2-4-265,-4-3 118</inkml:trace>
  <inkml:trace contextRef="#ctx0" brushRef="#br0" timeOffset="148615.1778">18804 8298 60,'-7'3'186,"0"6"-6,2-4-7,-2 2-14,3 2-22,1 1-9,-1 2-8,-4 3-12,6-4-11,-2 7-9,3-1-6,-1 0-10,2 0-6,-1 0-3,1 0-9,1 2-10,-1-1-37,0 0-31,-1 0-47,0-2-51,-2-2-147,1-1-289,0-2 129</inkml:trace>
  <inkml:trace contextRef="#ctx0" brushRef="#br0" timeOffset="149031.6754">19245 8354 73,'0'0'219,"0"0"-22,0 0-25,-8 7-16,6 0-14,0-1-17,2 3-13,0 1-8,-1 2-8,0-2-12,1-1-7,-2 2-6,1 0-7,-1-4-10,2 0-5,0-2-6,0 0-2,-2-2 0,2-3-3,-1 4-6,1-4-4,0 0-1,0 0-3,0 0 0,3-17-1,0 8 5,0-3-2,0 0-1,2-2 0,4-2-8,-2-3-1,0 2-1,4-8 0,-1 2-1,1-1-1,-1-1-1,5 3-1,-2-1 1,0 1 2,-3 6 15,4 0 13,-4-1-6,-1 2 5,1 2 13,-3 5 6,-1 0-6,-2 4-6,1 0-5,-1 0 3,2 2-9,-6 2-6,8 7-3,-5-2-2,1 5-4,1 0-2,-4 3 3,1 3-2,0 1-2,0 1-3,2 3 0,-3-2-7,-1 1 5,1-2-3,1 7 1,-4 1-4,0-6-28,-4-4-30,3 2-32,-2-1-30,-3 1-23,1-2-20,-2-5-21,0 6-15,2-6-177,0 0-397,-2-4 175</inkml:trace>
  <inkml:trace contextRef="#ctx0" brushRef="#br0" timeOffset="149069.7265">19232 8369 95,'-6'-5'182,"4"-1"-13,-2 2-6,3-1-18,0 3-13,1 2-14,4-8-11,0 5-8,2-1-21,4 3-25,2-3-34,4 1-22,6-3-31,-2 2-38,2 0-48,-1 0-69,-1-1-204,7 0 90</inkml:trace>
  <inkml:trace contextRef="#ctx0" brushRef="#br0" timeOffset="149488.2086">19617 8270 16,'2'4'145,"1"-2"8,-1 3-11,-3 0 4,1-1 0,-1 7-3,-2-5-21,-1 5-6,2-2-5,-4 0-11,2 1-10,-3 2-11,6-1-7,-2-1-5,1 1-9,-1 0-2,3-2-8,0 3-4,0-5-5,3 0-1,-2-1-18,2-1-13,-1-1-11,2 1-16,0-4-5,2 2-1,1-3 4,2-1-1,1-1 6,1-2 6,2 0-3,-3-1 0,4 0-2,1-4 12,-3 3-2,-2 1 13,-2 0 23,1 1 8,-3 1 9,-3 0-4,2 1-2,-1 0-7,-4 2-3,0 0-3,6 0 0,-6 0 0,4 5 6,-4-5-7,-4 6-3,4 1 0,-1-1-4,1-1-4,0 2 0,0-2 1,0 0-8,0 0-42,0 0-38,-1-1-41,1-4-39,0 5-172,0-5-347,0 0 153</inkml:trace>
  <inkml:trace contextRef="#ctx0" brushRef="#br0" timeOffset="149527.242">19735 8243 22,'-6'-3'205,"2"-2"-3,2 3-15,0-3-21,2 5-22,0 0-31,0 0-46,0 0-46,0 0-50,14 0-154,-14 0-199,12 3 88</inkml:trace>
  <inkml:trace contextRef="#ctx0" brushRef="#br0" timeOffset="149960.104">20045 8281 37,'0'0'210,"0"0"-4,2 2-15,-2-2-10,-2 6-18,-1-1-17,0 0-8,-4 2-12,2 2-18,0 1-7,-2 0-8,5 0-13,-5 2-7,2-1-6,2-1-7,3 0-7,-2 2-5,2-5-5,0 3-1,0-3-7,2-1 2,1 0-9,2-3-2,-2-1 3,6 0-5,-1-3 2,-1-2-4,3 0-6,1-2 0,-1-2-3,1-2-2,0-4-2,1 1-3,-1-3 2,1-2-4,-1 1 0,-2-2 0,-2 0-2,3-5 0,-2 5-3,-3-1 3,0 1 1,1-2 2,-3 6 12,1 1 12,-3 2 4,-1-1 10,0 3 3,0 1-5,0 3 18,0 0-6,-1 2-8,1 3-2,0 0-9,0 0-3,0 0 2,-14 8-5,8 2-5,0 0-1,1 2 0,-4 1-3,8 3-2,-3-2 0,1 0 1,1 1-4,2 2-5,-2 0-37,2-1-37,0 1-45,-2-1-50,0-3-50,-2 4-227,3-2-474,-2-4 211</inkml:trace>
  <inkml:trace contextRef="#ctx0" brushRef="#br0" timeOffset="150360.7395">20276 8337 222,'10'-2'233,"-6"-1"-25,8 3-16,6 0-21,4 0-14,-4 0-19,5 3-11,4 2-16,3-1-10,-10-2-32,2 1-28,-1-1-39,0 1-36,-2 0-40,-1-2-28,-3 2-36,-5-6-100,-2 3-257,1 0 114</inkml:trace>
  <inkml:trace contextRef="#ctx0" brushRef="#br0" timeOffset="150405.3279">20505 8257 164,'-5'1'214,"-1"4"-22,0-1-3,2 3 2,0-2-10,-1 2-9,0 5-14,3-2-10,-6 6-18,8 0-10,-2-2-13,2 5-9,0-2-3,2-2-16,2 4-6,-3-2-4,2-1-7,-1 2-10,-3-2-41,1 0-43,0-4-46,0-2-54,-1 3-71,-3-3-141,0-5-371,8 2 164</inkml:trace>
  <inkml:trace contextRef="#ctx0" brushRef="#br0" timeOffset="150811.3641">20941 8179 8,'1'-2'217,"-1"2"-17,0-5-20,0 5-22,0 0-16,0 0-14,0 0-3,0 0-19,-5 13-10,0-9-10,-3 4-9,-2-1-8,1 3-6,-4 2-4,0 0-10,3 1-3,-2-1-6,1-1-5,2 0-3,1-2 0,-1 3-4,0-3-5,4 0 0,0 2-1,1-2-8,4 1 2,-6 0 2,9-1-3,0 1 1,-1-1-4,1 1-21,1-4-25,3 3-29,3-2-26,1-1-28,2-3-23,1 0-141,3 0-304,2-3 135</inkml:trace>
  <inkml:trace contextRef="#ctx0" brushRef="#br0" timeOffset="151262.5184">21135 8361 74,'3'-3'221,"-3"3"-12,5-1-11,-2-2-18,-3 3-10,0 0-9,0 0-10,0 0-12,0 0-9,-13 7-7,7-4-10,2 2-14,-2-1-3,1 1-15,-2 2-8,5-2 0,-2 0-11,0 2-6,0-2-8,4 2-13,-1-1-19,2-2-21,3-1-16,1 0-10,-2-1-20,3 1-1,2-2-2,1-1 10,2-3-3,-5 3 2,4-2 8,0 1 2,-3 0 3,-1-1 8,0 0 18,-6 2 7,8-1 10,-5 1 11,-3 0 8,0 0-2,7-2 1,-7 2-4,0 0-6,0 0 0,0 0-3,0 0 0,0 0 8,0 0 4,0 5-7,0-5 2,-1 5-5,1-5 1,-3 4-1,3-4-3,-1 6 0,1-6 0,0 0 1,2 2-2,-2-2 1,6 2-5,-6-2-6,12-2-2,-6 2-8,2 0-5,1-2-9,0-1-6,0 0-1,0-2-15,-1-2-1,3 2 0,-2-1 1,0-3-5,1 0 9,-2-1 1,-4-1 9,5-5-4,0 7 6,-3-8 8,-2 3 6,0-3 8,-2 2 19,1-2 12,1 0 2,-2 0-1,0 0 19,-4-2 3,2 5 15,-1-3 4,1 5 12,-1 0 9,-2 1 22,3 2 8,-2-1-3,3 3-3,-1 1-6,-1 0-11,1 1-10,-2 1-10,2 4-8,0 0-3,0 0-5,0 0-11,0 0-6,0 0-2,7 16-7,-2-8 1,-1 1-3,3 1-7,1 4-5,-3-4 0,2 2-22,-1 0-30,0 2-32,-3-2-32,-2 1-40,0 4-37,-5-2-48,1-2-38,-7 0-219,3-2-515,-3-2 228</inkml:trace>
  <inkml:trace contextRef="#ctx0" brushRef="#br0" timeOffset="151680.9425">21349 8225 47,'8'-5'158,"4"3"-14,0-3-12,1 0-14,5 3-13,-6-1-4,8 1-15,0-2-6,-2 3-10,-5 0-7,6 1-7,-5 1-7,-2-2-5,-2 2-3,-1-1-4,-1 0-4,-2 0-6,-6 0 0,8 0-3,-6 3-5,-2-3 10,4 3 8,-4-3 11,-5 6 4,1-3 4,-1 0-5,1 2-4,-2-1 2,-2-1-7,-1 4-1,5-3-3,-1-1-3,0 2-7,0 0 4,0-2-7,1 1-2,3 1 0,-2 0-4,2-2 0,1-3 1,1 6-2,-1-6-1,8 5-3,-2-4-2,2-1-3,2 0 1,2-1-3,0-3 0,1 1 1,-1 3-2,2-5 1,0 1-1,-4 1-1,-2-1 14,-1 3 1,0-2 2,-1 2-5,-2-1-1,1 1-1,-5 1-1,0 0 5,8 4 13,-6-1 2,-2 2-2,0 0-8,0 0 1,-2-1-4,0 1 0,0 0-2,-2 2-1,2-2-4,-1 0-24,-1-1-40,4-1-23,-4 2-21,4-5-27,0 0-38,0 0-35,0 0-137,0 0-358,0 0 159</inkml:trace>
  <inkml:trace contextRef="#ctx0" brushRef="#br0" timeOffset="152135.3008">21780 8136 154,'8'-14'169,"-2"-1"19,-1 4 7,0 1 0,-3 2 4,1 1-10,0 3-20,-2-2-18,1 3-14,-2 3-14,0 0-2,0 0-1,0 0-3,-3 13-13,0-3-11,0-1-8,-1 1-7,1 1-7,2 0-8,-2 3-3,3-2-7,0 0-8,3 0-29,-3 1-35,-3-2-36,3 1-51,-1 0-41,0 1-37,-3-4-214,0 2-430,0-1 190</inkml:trace>
  <inkml:trace contextRef="#ctx0" brushRef="#br0" timeOffset="152178.3601">21853 8299 105,'6'0'187,"-6"0"-5,5 2 2,-5-2-5,0 0-8,5 2-19,-5-2-14,4 0-11,-4 0-14,3 4-4,-3-4-11,2 3-11,-2-3-7,4 4-9,-1 0-6,-3-4-7,7 2-5,-5-2-5,-2 0-4,0 0-6,6 0-2,-6 0-2,0 0-6,9-5 1,-5 3-4,-3-3-3,4 3 2,-1-1-3,-4 3 2,1-2 8,3-1-3,-4 3-5,0 0-1,0-5-2,0 5 2,0 0-4,0 0-4,-8 10 3,7-5-2,-4 1-1,0 0-4,-3 3 1,1 1-3,-2-2 1,2 1-2,2 0-25,-2-1-30,5 2-20,-2-5-36,3 2-36,0 0-17,2-2-22,0 1-169,3-1-377,-4-5 167</inkml:trace>
  <inkml:trace contextRef="#ctx0" brushRef="#br0" timeOffset="152609.522">22066 8267 35,'0'-10'194,"5"0"-4,-3 3-15,-4-1-11,2 1-1,-2 1-6,2 3-20,0-2-13,-1 1-11,1 4-13,0 0-8,0 0-13,-8-1-8,8 1-5,-5 5-7,1 0-8,3 0-2,-2 2-7,3-1-3,0 3-2,0 2-4,0-2-5,0 2-2,3 1-4,0 0 8,0 5 7,0 0-1,-3-2 0,1 1 3,-1 0-5,1 0 0,-1-1-7,1-1-3,1-5 0,-4 1-2,1-2-3,0-2-4,-3 2 3,4-3-6,-5 0-11,1 1-19,-1-5-19,-1 2-20,-1-2-21,7-1-10,0 0-3,-17-5-18,11-1-10,2 1-12,4-1-11,0-5-13,4 2-117,1-3-294,2-3 130</inkml:trace>
  <inkml:trace contextRef="#ctx0" brushRef="#br0" timeOffset="152651.5343">22247 8111 39,'10'-8'248,"-4"2"-25,0 1-18,-2 3-19,0-2-15,-4 4 5,0 0-14,10 10-2,-6-4-7,-3 4-17,1 0-12,-2 7-7,-2 0-13,0-1-10,0 1-10,1 2-4,0 1-9,-2-3-6,-3 0-9,2 2-12,0-1-58,-1-2-34,-1 1-42,-2 0-38,2-1-32,-3-2-41,0 2-143,0-7-370,3-6 163</inkml:trace>
  <inkml:trace contextRef="#ctx0" brushRef="#br0" timeOffset="152684.5579">22243 8303 64,'15'-9'97,"2"0"-8,0 1-27,9-1-35,-2-2-51,-1 6-29,4-4-57,1 1 26</inkml:trace>
  <inkml:trace contextRef="#ctx0" brushRef="#br0" timeOffset="155234.9958">7461 8075 76,'0'0'146,"19"-4"-12,4 0-14,13 2-10,17-5-10,10 1-13,35-2-5,2-4 0,5-2 3,-1-1-8,13 1 0,7-1 1,6 2-6,4 2-5,2-3-4,2 6-12,-4-4 1,3 2-5,-4 1-6,-2-2-2,-3-1-2,-12 3-3,-8 0-6,-13-3-3,-29 4-7,-6 1-3,-3-2-12,-3 1-6,-18 2-13,-10 1-10,-5-1-10,-8 1-6,-4 0-26,-5 1-30,-1 1-15,-8-4-128,-6 3-261,-10 1 116</inkml:trace>
  <inkml:trace contextRef="#ctx0" brushRef="#br0" timeOffset="155696.1087">7881 8144 126,'-93'19'164,"31"-7"-5,2-2-10,4-1 0,19-4-6,6-2-5,5-2-2,8 0-6,8 1-14,6-2-9,4 0-11,0 0-8,28-11-7,8 2-9,25-3-8,36-13-8,15 1-4,9-1-6,5-5-7,15 0-7,8-3 1,10 0 1,4 4-4,1-1-7,0 2-3,3 1 4,0 2-3,-2 4-4,-13 6-3,-8-3-3,-13 3-15,-15 3-11,-15 4-13,-41 4-11,-23 2-7,-5 1-19,-10 1-11,-9 1 3,-8-1 0,-5 1-3,0-1 3,-28 5 11,-7-2-5,-22 4 8,-7 1 8,-39 3 5,-1 0 4,-3 2-3,-4-5 9,-5 2 16,5 0 4,-3-4 13,1 1 9,2 3 10,-2 2 1,0-1 6,1 1 7,1 3 3,-3 1-5,8-3 7,9 5-7,9 4 5,-1-2-3,27-6 2,2 6 0,4-2-1,5 2 2,20-3-8,7-3 1,8-3 0,11 0-7,9-1 1,13-1 2,16 1-5,29-4 1,39-4-3,15-7-5,18-8 3,12-5-1,10-5-1,7-2-3,3-1 1,4 0 4,2 2-17,-10 3-20,-12 0-33,-18 5-15,-26 2-38,-16 3-36,-41 6-124,-23 1-291,-11-1 130</inkml:trace>
  <inkml:trace contextRef="#ctx0" brushRef="#br0" timeOffset="156101.719">8793 7991 92,'-92'15'158,"34"-3"-12,4 2-18,20-4-8,8 1-15,11 0-3,8-6-14,10-1-9,15-2-7,21 1-9,28-6-12,44-6-27,3-8-25,15-3-21,-1-6-29,10-3-52,-1-5-73,4 0-190,-9-2 85</inkml:trace>
  <inkml:trace contextRef="#ctx0" brushRef="#br0" timeOffset="157584.9271">2039 7248 222,'-11'-10'223,"4"4"-13,-2-2-16,2 5-20,0-1-16,4 1-16,1 1-19,2 2-10,0 0-9,0 0-14,0 12-4,4-5-14,1 2-6,5 4-4,-1 6-3,-2-4-8,6 9-2,-1 0-4,1 2-7,-3-1 7,2 4-6,3 1-3,-2-1-6,-1 0 1,-2 3-3,-1 1-1,3 15-6,-2-14 0,-5-1 6,3 2-9,-2 0-1,1-2 0,-1 2-2,1-3-2,-1 0 0,-1-3 0,1-3-3,1-2 0,-5-6 0,5-1 0,-5-1-3,3-4 0,-2-2-1,1 2-2,-3-7 4,0 2-3,1-1 0,-2-2 4,2 0 1,-2 0-2,0-4-1,0 0 0,-6 2-1,6-2 1,-12-6-4,6 5 1,-3-3 2,-4 1-2,0 2-25,0-1 15,-4-1 8,4 0 4,-7 3 2,2 0 1,-2 3-2,0 1-2,0-2-1,-2 4 3,4 0-3,-9 5 2,1 2-1,3 2 0,-1 2-7,-1-1 3,4 3 5,1 2-4,-2 1 2,2 2-1,0 1 0,-1 2 0,2-1-1,1 4 0,0-1 2,1 2 0,4 0-3,-1-2 0,-2 5 0,5-2 0,-2-1-1,1-1 1,3-2 2,-1 3-1,-3 0 0,0-1-1,3-1 8,1-2-8,-2-1-3,1 3 4,3-6-4,-1 5 5,-2-8-1,2 1-2,1-4 2,3 3 0,-5-2 0,1 0-2,2-1 6,-1 2-5,1-2-1,0 0-1,2 0 2,-3-2 1,0-1-1,2-2-2,0 4 3,1-1 3,-1-2-4,1-4-2,0 3-1,-1-1 5,0 0-5,4-1 1,-3 0 4,0-2-2,0 3 1,3-6-4,-4 1 4,2-2-2,2 0 2,-1 1-4,1-1-1,0 0 5,1 0 0,0-4-3,-5 4 7,5-4-7,0 4 6,0-4-1,0 0-1,-3 4 0,3-4-2,0 0 1,0 0 3,-2 3-1,2-3 1,0 0-5,0 0 3,0 0 1,0 0-2,0 0 1,0 0-1,0 0 0,0 0-2,0 0 3,0 0 0,0 0 0,0 0 0,0 0-5,0 0 1,0 0 1,0 0 1,0 0 1,0 0-2,0 0 6,0 0-8,0 0 1,0 0 1,0 0 1,0 0-1,0 0 0,0 0 1,0 0-3,0 0 3,0 0-3,0 0 2,0 0 1,0 0-3,0 0 1,0 0 1,0 0-2,0 0 1,0 0-1,0 0 1,0 0-1,0 0 0,0 0-1,0 0-1,2 5 3,-2-5 7,0 0-8,3 2-1,-3-2 1,5 3 0,-5-3 5,6 4-4,1-3 0,-1 1 4,2-2-3,6 0 1,4 0 1,1-2-1,10-1-2,2 2-1,4-3 7,4-1-5,1 2 2,15-2-2,-3-1 0,2-2 3,1 3-1,-3 1-1,-12-1 5,10-2-9,-12 4-1,-1-2-1,1 3 0,2-4-2,8-2-1,-8 5 0,10-9 3,-9 5 2,-4-1-2,13-4 0,-1 0 1,2 2-3,-12 3 3,13-6 3,-15 2-3,14 1-2,-2-2 0,-8 4-2,-3-1 2,11-7-3,1 2 3,-12 6 1,12-9-2,-12 5 3,13 1 0,-1-1 2,-1-2-3,-15 5 1,4-3 1,-1 3 1,12-7 8,-12 4-8,-1 0-1,2 2 2,-2 1 0,4-1-3,7-5 2,-9 8 2,-4-5-2,2 3 2,-1-1 0,-4 3-2,1-3 3,1 3-3,-6 1 0,5-1-1,-6 0 2,-6 2 2,9-2-3,2 2 7,-12 1-3,9-1-3,-1 2 3,-4 1-4,-3-3 4,2 0-2,-2 3 0,8-6 0,-11 6 0,1-3 0,3 1 0,-7-1-4,-4 2-32,0 0-34,-5-4-45,-1 1-55,-1 1-68,-7-3-136,-6 0-404,-7-3 179</inkml:trace>
  <inkml:trace contextRef="#ctx0" brushRef="#br0" timeOffset="158695.8705">3020 7357 21,'-6'-10'176,"1"1"-10,0-1-4,0 2 9,1-4-7,0 3-10,-1-3-14,1 4-5,4-4 0,-2 6-16,1-5-5,1 5-10,-1-2-4,1 3-7,-1 1-8,-2-1-11,3 5-8,0-4-7,0 4-7,3-6-5,-3 6 1,0 0-5,0 0-11,0 0-3,9 15-3,-5-10 5,1 3-7,0 5-4,-1-3 2,3 9-2,0-2-2,-1 0-2,1 7-1,1 4-1,-3-2 0,2 0 4,2 4-7,0-2 0,-3-2-1,1 2-2,3 1 3,1-1 0,-2-1-2,3 2-1,-1-5-2,1 1 1,-2-1-1,1-6 5,-2 0-3,0-1-6,3-2 2,-1 0 0,-2 1 0,0-2 0,-3-4 3,1 2-3,-1-3 0,1-1 1,-1 1-2,-2-1 1,0-1 6,2 1-10,-1-3 4,-1 1-5,-1-2 8,0-2 1,1 3-7,2-1-1,-4 0 3,6-2-2,-3 0 1,2 0 1,1 0 1,1 1-1,4-1 2,0-1 0,1-1 1,-1 0-6,4 1 3,1-1 0,-1 2-2,1-2 1,0 0 0,-5 0-1,0 0 0,0 0 0,1 0-1,-2-2 3,-1 4-1,1-1-4,1-1 4,-3 1-3,-1 0 1,0 1 0,1 1 2,1 1-1,0-1 4,1 1-3,-1 0-2,0 1 0,3-1 2,2 4 2,0-1-4,2 0 5,-3 0-7,2 1 2,-1 1 0,1 0-2,-1 0 4,-1 0-4,0 1 3,-3-4-2,3 5-1,0-2 3,-3-2-1,-3-1 2,2 1-1,0-2-2,-1 2 2,0 0-1,-2-1 3,3-1-1,-3 1-1,-2-1-1,1 0 2,-2 0-5,4 2 7,-3-2-1,-1 1-7,2 0 4,-1-1 3,3-1-4,-5-1 2,5 3-1,0-2-1,1 0 2,-1 3-1,1-4-3,1 2 5,-3 1-2,1-1 1,0 0-4,0 0 3,-1 0-1,1 0 4,1 1-1,-3 0 2,0 1-5,-1-3 0,2 1 0,-3-1-1,3 0 2,-3 1 0,0-2 0,1 2 0,0-3 1,0 4 0,-2 0 0,1-3-2,-1 2-1,2 2 2,-1-3 0,-1 1 3,0 0-3,0-1-1,3 4 0,-3 0 1,0 1 6,-1-1-8,3 1 1,-2 1 0,0-1 2,1 1-1,-1 2 1,1-2-2,-2 1 5,0 0-3,1 2-1,-2-3-1,1 2 2,0-1-1,-1 3 0,-1-4 2,2 4 0,1-5-1,-2 4 2,2-3-3,-1 0 3,-1-1 0,1 1-3,2-3-1,-4 1 5,1-1-3,-4-1 0,2 0-2,-4 1 2,-2 0 2,-2 1-2,-7 1 4,-2-1-4,-2 1-1,-6 0-1,-2 0 1,0 2 1,-2-3 1,-1 2-2,2-1-1,0 1-37,0-3-38,0 1-40,9-3-48,1-4-66,0-1-173,4 0-435,2-5 193</inkml:trace>
  <inkml:trace contextRef="#ctx0" brushRef="#br0" timeOffset="160364.9223">12454 7500 28,'-11'-3'148,"-6"1"-5,-11 2-18,-4-5-10,-6 3-8,-15-4-15,-1 2-6,-9-3-5,2 4-15,-35 1-5,1-1 1,-6-2-6,0 5-7,-11-2-10,-7 0 1,-5 4-2,-2 0-9,-10 1 1,-8 1 0,-8-1-3,-7 4-3,2 2-4,-6 2-7,-2-3 7,0 6-7,-1-3 2,7 1 2,6-2-5,1-2 1,5-1 5,2-2-2,6-1 0,5 1 7,6-2-4,-2-2 8,0-2 6,2 1-2,-1 0 1,-5 1-2,1-1 4,-2 3-1,5-4 4,4-2-1,-3 3-5,2-3-3,-3 3-2,16-4-7,-1 3 1,6-3 1,5-1-1,4 1-1,2 1-6,4 1-1,4-1 2,-2 0 1,28 2 3,-34-2-1,31 3-2,-23-1 1,25 1 3,-1 0-2,-26 0-3,27 1-3,-28 1 0,30 2-2,-3-3 3,-28 3-5,31 1 4,-27 0-3,28-2 3,1 2-5,1 2 2,0 1 0,2-2-7,-1 0 1,1-2 1,3 3-9,3-2 9,-1 0 0,15 0 3,-12 1-4,7-2-2,-6 3 0,8-2 0,-9-1 2,11 2 0,-1-2 0,-12 1 1,12 0-3,-11 3 1,1 1-2,8-1 3,-7 1-4,8-2 2,3 1 14,1-2-3,0 4 0,1-3-3,-1-1-1,5 3 1,3-6-2,7 1-1,0 1-2,2 0 0,4 0 2,-1 0-1,-2 2-1,2-1-1,6 0 2,-1 0-1,-2 2-1,0-2-2,1 2 0,3-3 1,-3 5 1,-1 0 0,0-2-1,-3 2 1,2-1-2,-4 3-1,2-3 2,-1 0-1,2 3 3,-1-1 0,2 0-5,-3 0 2,4-1 1,-4 0-3,4 2 3,-4 0 0,5-3-1,-2 1 1,2 2 1,-2 0 2,1-3-5,1 2 0,1-5-1,-2 5 2,0 3 0,-2-3 1,3 0-4,0 2 0,-4 0 2,2 2 1,0-4 6,-3 1-8,4 3 1,1 0-1,-4-3-1,5 2 2,-1 1 2,3-2-3,-3 0-1,8-3 4,-2 0-1,1 1-1,1-5 3,2 3-2,-1-3 0,3 0-8,2 0-21,-1-1-12,4-1-16,0-2-15,0 1-24,-4-3-23,15-5-38,-3-2-36,-5 0-107,4 0-324,1-6 144</inkml:trace>
  <inkml:trace contextRef="#ctx0" brushRef="#br0" timeOffset="160799.6458">2891 7981 43,'-5'-2'174,"-3"-3"-8,1 5-20,3-2-8,-4 2-16,0 2-10,1 6-6,-3-1-15,-4 6-9,2 0-12,0 1-5,1 3 0,1 2-9,-1 2-7,1 0-9,-1 3 2,2 1-2,-2 0-6,-1 0-6,3 2 7,0-3-7,4-4-3,1 4 0,3-5 0,1-2-3,0 2 0,4-2-4,-3 0 5,2-2-3,6-1-4,1-4 4,4-3 0,1 0 0,12 1-4,2-6 1,3 1-3,3-8-8,2-2-17,0-4-34,4 2-38,7-10-20,-12 4-198,-5 0-324,1-4 144</inkml:trace>
  <inkml:trace contextRef="#ctx0" brushRef="#br0" timeOffset="161377.3472">2151 5810 126,'0'-4'158,"0"4"-15,0-4-13,0 4-9,0 0-18,-4-3-11,4 3-11,0 0-8,-9 10-8,4-6-4,1 3-5,-2 1-8,1 4 1,0 0-5,0-2-3,1 4-4,-1 2 5,0 1-3,4 1-3,-4 8-5,5-1 0,0 1-3,0 1 1,6-1-1,1 3-1,-4 1 5,1-1-4,2 1-2,1 0 2,1 2 0,0 2-3,0-1 0,2 1-1,2-1-4,-3 1-2,1 0-1,3-2-1,-6 1 0,1-1 3,6-1-4,-5-1-3,2-1 2,0 0-2,-1-2 2,3-3-2,-7 1-3,3 0 3,-3-7-2,1 2-2,-2-3 3,0 0-3,-1-1 1,0 1-3,0-1 0,-3-5 1,1-1 0,0-1 1,-2-1 1,3-1-5,-1-1-20,-2-2-9,2 0-5,-2-4-25,0 0-49,0 0-22,0 0-32,0 0-129,0 0-311,-7-24 138</inkml:trace>
  <inkml:trace contextRef="#ctx0" brushRef="#br0" timeOffset="161878.1647">2291 5936 130,'-4'-4'137,"4"1"-8,0-2-15,-3 1-11,2-1-4,1 5-1,0-6-2,-1 2-6,1 4-7,-3-2-10,3 2-1,0 0-6,0 0-13,0-6-2,0 6-9,0 0-4,0 0-6,0 0-6,0 0 1,0 0-4,0 0-6,4 17 0,-4-6 0,0 0-3,4 5 0,-3 3-2,3 0 1,0 8 3,-3 2-5,3 2 5,1 3-5,4-3 6,-4 4-3,1 0-3,1 0 4,2 0 0,-2 14 0,0-13-2,2-2 0,0 1 1,1-1 0,-1-1 1,1-2-6,2-1 3,-6-1-4,3 0 4,-3-5-4,2 4 2,-3-3-3,-1-7-1,0 2 1,-3-3-2,4 3 7,-1-3-6,-1-1 0,-1-1 3,2 1-2,-4-4 2,4 1-5,-4-1-24,0 0-31,0-2-32,5 0-32,-5-3-27,0 0-129,0-1-293,0-1 130</inkml:trace>
  <inkml:trace contextRef="#ctx0" brushRef="#br0" timeOffset="162307.7429">2463 6984 29,'0'0'188,"0"0"-8,-4-2-11,4 2-10,0 0-17,0 0-17,-2-4-9,2 4-13,0 0-11,0 0-11,0 0 0,-4 9-19,4-4-4,0 2-6,0-1-3,0 4-3,-3 0-5,3 5-7,-1 4 0,1 0-4,0 6-2,1 1-4,-1-1-3,3-5 2,1-1-5,-3 2 6,5 3-9,0-6-2,-3 1 0,4-2 1,-2 2 0,5-5 0,-6 1 5,4 1-17,-3-5-44,0-1-20,-1-1-23,2-2-42,-4 0-29,-1-1-118,4-1-297,-5-5 133</inkml:trace>
  <inkml:trace contextRef="#ctx0" brushRef="#br0" timeOffset="162757.4471">2320 7354 111,'0'0'207,"0"0"-21,0 0-21,-5-2-16,5 2-15,0 0-14,0 0-14,4 10 2,-3-4-23,5-3-7,1 3-8,0 0-4,3 1-6,1-1-5,4 4-6,-2-1 3,2 4-12,-3-9-2,2 5-6,0-4 2,-4 1-5,3 0-3,0 0-2,-4-2 1,1 3-3,0-4-1,0 0 0,-2-2 0,1 1 2,-3 0 3,0 0 2,0-2 7,1 0 2,-1-3 2,0 3-2,0-3-2,2-1-3,-4-1-3,2 0 0,-1-2-5,2-2 1,-2 1-2,-1-4-2,1 0-4,-1 0 2,1-3-3,-1-1-2,-2-1-2,0 0 1,-2 2-13,3-2-16,-3 5-23,-3-2-9,3 4-20,0-2-25,-2 2-43,0 1-38,-1 0-175,0 1-379,2 0 168</inkml:trace>
  <inkml:trace contextRef="#ctx0" brushRef="#br0" timeOffset="165523.194">1525 8801 1,'0'0'89,"0"0"-7,0 0-10,0 0-7,0 0-2,0 0-11,0 0-3,18-7-4,-7 4-6,6-2-5,5 1-1,6-3-4,3 0 2,2-3 1,4-1-16,14-5 1,4 2 2,-6 0-3,8-3-8,-3 0 1,3 1 0,5-2 1,0 1 1,3 0 0,30-10 0,-3 5-9,-5-4 9,4 4-2,-29 8-5,28-4 4,-26 9-2,-1-1 0,3 0-7,-3 2 4,-1-3-2,-1 2-6,-2 1-7,-5-2-15,-2 3-3,-14 3-4,2-1-13,-3 2-19,-6 0-48,-2-1-123,-1 2 55</inkml:trace>
  <inkml:trace contextRef="#ctx0" brushRef="#br0" timeOffset="166010.7446">2384 8620 52,'31'-12'71,"3"-2"-3,3 1-4,15-6-4,1 2-7,2-3 4,-1 2-6,7 0-2,3-3-3,1 4-6,23-10-1,-28 13-1,4-1-2,27-4-9,-31 7-4,1 1 1,7-1-14,-6 2-3,-2-1-8,-3 2 1,-6 1-8,-12 3 2,-5-3-3,-1 4-1,-6-1 1,-6 1 1,-2 1-2,1 3 5,-10-4 0,-2 3-3,1 0 6,-4 0-9,0-1-11,1 1-10,-6 1-34,0 0-35,3-2-109,-3 2 49</inkml:trace>
  <inkml:trace contextRef="#ctx0" brushRef="#br0" timeOffset="166293.9313">3162 8398 5,'36'-11'76,"1"2"-13,-1-1 2,12-5-9,1 1-12,1 0-18,-12 7-26,10-8-57,-14 6-60,-1 1 28</inkml:trace>
  <inkml:trace contextRef="#ctx0" brushRef="#br0" timeOffset="166871.0119">3884 8364 84,'-2'-7'172,"0"1"-15,0 0 4,-1 0-20,3-1-12,-2 0-13,-2 0-13,4 0-9,2-3-11,-2 2-6,2-3-11,-1 1-5,3-4-7,6-1-8,0 0-2,4-6-4,4 1-4,4 1-3,1-1-7,5 1-3,3 2 2,1-3-5,2 3 2,0 0-5,2 3-1,0-1-4,0 4-1,2-1 0,-1 2-1,2 0 3,-2 3-4,0-2-4,1 3 3,-2-2-2,-2 2 3,-2 1-14,0-4-11,-4 7-27,-1-1-13,-5 0-19,-4-1-6,1 1-7,-8 0-14,1 2-10,-8-1-115,2 0-247,-6 0 110</inkml:trace>
  <inkml:trace contextRef="#ctx0" brushRef="#br0" timeOffset="167307.7547">4593 7821 64,'-2'-4'152,"-2"-2"-9,0-1-16,4 2-12,1-1-9,3-1-8,1 3-9,0 0-7,3-1-1,3 0-12,5 1-7,2 1-3,-1 0-5,4 1-1,1 3 3,-2 3-11,1 0-1,-4 0-6,1 5-1,-1-2-1,-2 3-8,-4-2-1,0 4-1,-3 0-4,2 4-1,-9 1-6,2-2 3,-7 4-3,-2 1 1,-6 2-18,-3-1-21,1-6-22,-9 2-15,6-4-20,-1-3-25,-3-2-13,1-3-110,-1-1-246,-1-4 108</inkml:trace>
  <inkml:trace contextRef="#ctx0" brushRef="#br0" timeOffset="169606.4578">2052 9599 73,'0'0'189,"-4"-5"-9,4 5-26,0 0-18,0 0-11,0 0-15,0 0-4,0 0-14,0 0 7,0 0-9,5 16-11,-4-10-3,2 2-3,-2 2-7,2-1-3,2 7-6,-4-4-4,3 0-5,0 4-6,1-1-4,0 4-5,1 0-2,0-2 3,0 0-9,-2 3 0,2 4 4,-2-5-3,4 6-27,-2-6-39,0-1-29,-1 2-42,-1-3-30,0-6-158,0-2-323,0-5 143</inkml:trace>
  <inkml:trace contextRef="#ctx0" brushRef="#br0" timeOffset="170388.9989">2545 8804 136,'0'0'147,"0"0"-18,-9 14-7,9-8-12,0 1-4,0 2-8,-1 0-9,1 0-8,1 4 2,-1-3-6,0 1-3,0 3-6,0-5-9,2 4-2,0-1-7,0-3-4,0 3-3,0-2-8,1 1-1,-2 0 1,5-1-5,-3 0-2,-1-1-17,0 0-39,2-2-18,-2-3-26,2 1-41,-1 1-136,-1-6-268,-2 0 118</inkml:trace>
  <inkml:trace contextRef="#ctx0" brushRef="#br0" timeOffset="170697.095">2648 8799 44,'0'0'180,"0"0"-20,-5 0-13,5 0 8,-3 7-11,0 1-13,2-3-11,-1 4-10,2 1-15,2 0-5,0 0-13,0 3-5,1-4-1,1 2-11,0-1-10,2-2-2,2 1-5,1-1-1,-4-2-3,0-1-6,4 0 3,-2 0-3,3-3-3,-5-2-5,4 0-2,-1 0-1,1-5-2,1 0 3,-3-2-4,1 2-4,0-4-3,-3 1 2,-1-1 5,-1-1-10,-3-4-4,0 6 3,-1-6-2,-1 3-4,-2-1 1,0 1-2,-1 4-6,-4-4-13,2 5-18,-2-2-22,2 4-8,-3 0-27,2 3-18,-1-2-26,4 3-26,-5-1-96,5 0-279,5 1 124</inkml:trace>
  <inkml:trace contextRef="#ctx0" brushRef="#br0" timeOffset="171252.442">2904 8791 183,'0'0'171,"5"2"-15,-5-2-10,9 4-11,-5-2-9,0 0-9,-3 0-12,3-1-9,1 2-14,-1-1-3,-3 0-8,2 1-8,3-1-3,-6-2-7,4 4-4,-4-4-4,5 0-2,-5 0-6,0 0-3,8-5-5,-8 5 0,5-4-4,-3 1-5,3-1-1,-2 1 3,-1-1-7,0 1-2,3 2-1,-1-2-1,1 0-2,-1 2 1,3 0-3,0 1-1,-7 0 2,10 0-2,-6 0 2,5 1-5,-6 2 0,3-1 1,-4 0 6,5-1-6,-5 2 0,-2-3-4,9 2 1,-7 1-1,2-2-1,-4-1 3,4 3-3,-4-3 0,5 3 4,-3-1-2,-2-2 0,5 3 2,-5-1-3,4 1 1,-4-3-2,0 0-1,7 2 2,-7-2 4,8-1-5,-8 1-4,8-2-2,-8 2 1,6-4-2,-1-1 0,-2 2 1,2-2-4,0-3 4,0 0 0,-1 1 3,-2-3 0,1 2 1,1-1 0,-3-3-2,2-1 2,-2 4-2,-2-4 5,-2 4 7,2-3 3,-3 4 25,3-2 15,-1 4-3,-4-4-5,5 5-2,-3-2 22,-1 5 8,2-3 4,1 1-8,-1 1-11,3 3-4,-1-3-6,1 3-2,0 0-6,0 0 0,0 0-10,-8 10 0,8-5-2,-1-1-3,5 4-3,-4-3-2,0 2 1,5-1-4,-4 2-1,2 0 0,2 1 2,0-1-2,-1 1-7,3-2-32,0 3-35,-2-7-39,-1 5-31,5-2-51,-2 0-70,0-4-130,3 0-415,-2-2 184</inkml:trace>
  <inkml:trace contextRef="#ctx0" brushRef="#br0" timeOffset="171734.3439">3561 8586 64,'0'0'174,"0"0"-9,2-6-20,5 3-14,2 1-11,1 1-13,3-4-14,6 1-10,1 0-6,8-2-8,1-3-6,-8 5-3,7-2-6,2-2-8,-5-1-2,1 1-5,-2-2-6,-3 3-7,-4 2-20,-2-2-20,0 2-21,-2 0-26,-2 1-8,1-1-22,-2 1-41,-6 1-68,1-2-216,0 1 96</inkml:trace>
  <inkml:trace contextRef="#ctx0" brushRef="#br0" timeOffset="171775.3752">3865 8433 104,'0'0'112,"0"0"-9,0 0-14,0 0-23,0 0-25,-5 2-24,5-2-29,0 0-75,0 0-94,0 0 42</inkml:trace>
  <inkml:trace contextRef="#ctx0" brushRef="#br0" timeOffset="172228.2715">3602 8513 129,'-9'1'167,"9"-1"-21,-8 2-16,7 1-6,-4 1-10,0-1-7,5 2-12,-4 1-6,1 2 6,2 2-8,-3-1-5,3 1-3,-3 1-14,1 1-6,1-1-4,-1 1-7,3 0 0,3-2-8,-3 1-2,2 0-5,2 0 1,1-1-4,3-3-4,0-1 1,3 0-6,2-3 0,1 0-20,3-3-21,4-3-8,1 0-11,9-3-49,-2-2-54,-3-1-138,1-3-301,1 0 134</inkml:trace>
  <inkml:trace contextRef="#ctx0" brushRef="#br0" timeOffset="172740.6347">2356 9667 180,'-6'-2'158,"6"2"-18,0 0-12,0 0 2,-6 8-8,5-4 13,0 4-14,-4-1-6,3-2-15,2 7-11,0-2-6,2-1-8,-2 0-4,3 1-4,0-3-12,1 0-1,3 1-5,1-1-5,2-1-2,1-1-4,-1-3-1,1 1-3,2-2-5,0-1-2,1-4-2,-1 1-4,2-1 9,2-4-2,1 0 0,-8 2-4,3-6-6,-3 4 3,-4-1-3,2-3-4,-3 2 2,-1-2-4,-4-2 0,0 2-2,-3-3-3,-7 0 0,6 3 0,-6 0-2,0 0-2,-3 4-1,4 1 2,-4 0-4,2 2-6,-2 1-16,3 3-11,-2 0-20,3 1-24,-3 0-16,4 2-25,1 2-29,1-4-168,-2 3-341,5-2 152</inkml:trace>
  <inkml:trace contextRef="#ctx0" brushRef="#br0" timeOffset="173281.0253">2700 9540 9,'11'2'227,"-2"0"-13,3 1-4,-1-3-14,-3 4-17,2 1-18,3 0-13,-3 0-16,-1 2-9,1-2-15,-2 0-10,2 2-9,-1 0-10,-3-2-8,-1 0-9,0-2-3,-2 1-9,3-2-2,-3 1-6,-1-1-3,0-1-7,-2-1 5,6 3-1,-6-3-8,0 0-1,0 0-1,8-6-8,-4 2-11,-3-1 2,8-5 0,-7 5-3,5-3-3,-1 2-1,0 1 1,1 1 1,-3 0-3,1 0 3,-1 1-1,3 3-2,-7 0-2,12 0 1,-7 3 1,2 1 2,-1 0 1,0 0-4,0 1 0,0 0 3,-1-1 3,1 1-5,-1 2-3,3-2 2,-3-1 1,1 0-1,1-2 2,-1 0-2,1 0-12,-2-1-10,0-1-4,-5 0 4,9-3-10,-4-2-3,0 1 6,3-4-1,-6 0 7,5 0-1,-2-2 3,-3-2 1,3-1 4,-1-6-2,0 4 9,-3-1-3,2 1 0,-3 0 1,0-1 5,1 4 14,-2 0 17,1 1-3,-3 0-1,1-1 10,2 3 3,-4-1 8,1 5 12,2-3 9,-3 3 2,2 3-7,2-2-5,-3 0-7,3 4-5,-1-4-6,1 4-2,0 0-2,0 0 1,0 0-2,1 13-5,-1-7-3,3 5 2,-3-2-5,0 0 1,6 0-4,-2 2-4,1-1 2,3 1 2,-3 1-4,5 1 0,-2-2-7,1-1-25,-2 0-25,1 0-31,0-1-35,1 2-55,5-5-47,-4-2-209,-2 0-456,6-7 202</inkml:trace>
  <inkml:trace contextRef="#ctx0" brushRef="#br0" timeOffset="174848.4303">4869 7188 97,'0'0'83,"0"0"-12,-2-4-4,2 4-7,0 0-16,0 0 5,0 0 3,0 0 10,-8 11 0,3 0 17,0 0-9,-5 5-2,-2 8-4,-2 1 4,-4 8-2,-5 9 6,-6 4-7,-1 7-7,-19 19-4,2 2-3,2-2-3,-5-1-8,4-2 12,14-15-9,-15 16 0,17-19-7,2 1-1,-4 2-5,5-3-2,-1-1-3,-10 26-1,10-28-1,1 6 11,-18 19-13,21-26 1,-2-1-5,4-1-2,1 0-1,2 0 8,3-13-5,-4 12 0,10-10-3,-3-4-1,1 1 7,1-2-8,-1 2 2,2-5-5,0 3 2,0-4 8,1-1-10,0-7-1,2 0 0,-1 0 1,4 3-1,-2-4-4,3-6 0,-1 1 3,-1-1-5,1 0 6,0 0-2,3-1-3,-3 0-2,-1-3 4,5-1-2,-4-1 3,3 4-4,-3-5 1,4 1 0,0-1-3,-4 1-14,4-4-29,0 0-24,-7 3-21,7-3-32,0 0-13,-8-8-153,8 8-309,-8-10 136</inkml:trace>
  <inkml:trace contextRef="#ctx0" brushRef="#br0" timeOffset="175301.013">3711 8935 126,'-3'5'203,"-4"-1"-11,4 1-15,-3 4-14,2 2-12,1 1-13,0-1-9,0 5-16,2 1-10,0 1-10,-1-1-9,4-1-8,-1-3-7,3 4-8,1 0-2,2-3 0,0 1-5,2-9-14,-1 3 0,1-1-5,2-2-2,2-1-2,5-3-4,0-1-3,4-1-4,-3-6-14,1-3-32,7-1-23,1 0-30,0-4-40,0-1-40,-2 1-154,1-3-338,1 0 150</inkml:trace>
  <inkml:trace contextRef="#ctx0" brushRef="#br0" timeOffset="175753.1415">3611 9431 4,'0'0'204,"0"0"-10,0 0-6,0 0-14,0 0-17,4 16-12,-2-9-12,4 4-12,-1 0-10,-1 4-8,3-2-11,2 1-11,-4 3-8,1-3-7,2 2-5,-2 0 0,2-2-11,-4 1-7,2-4-5,-1 1-2,0-3-18,-1 2-28,0-3-29,0 4-20,-3-7-28,2 2-36,-1-2-23,1-2-136,-3-3-305,0 0 136</inkml:trace>
  <inkml:trace contextRef="#ctx0" brushRef="#br0" timeOffset="176246.4773">3543 9363 8,'0'-5'198,"0"-3"-13,-3 1-22,6 0-14,-3 0-15,4-3-14,-2 1-10,6-1-9,-4 0-14,5-4-6,0 3-6,-1 2 0,1 0 4,4-3-6,-1 4 2,-3-1-3,2 1-4,1 4-5,-3-4-3,4 3 3,-3 3-4,4 0-6,0 2 0,-3 0 3,7 2-5,-5 4-2,1 0-1,-1 2-1,1 4-6,0 0 0,-1 0 2,-1 2-9,-2 1-3,3 1-2,-6 2 2,3 5-5,-1-6-2,-1-2 0,1 5 1,-3-6-8,2 2 1,2 0-4,-4-3-1,2 1-1,2 0-2,-5-3 2,-1-1-2,1 0-2,-2-4-2,3 0-8,-3 0-29,2 0-17,-3-3-17,1-1-24,-3-2-36,1 5-41,-1-5-49,0 0-150,0 0-393,-14-11 175</inkml:trace>
  <inkml:trace contextRef="#ctx0" brushRef="#br0" timeOffset="176772.5974">3552 9339 192,'-5'-1'204,"5"1"-20,-4-4-17,4 4-17,-3-2-14,3 2-13,0 0-7,4-7-9,0 4-14,6-2-8,-1-2 6,3 4-5,3-5-3,3-1-6,4 2-10,4-3-4,4-2-2,0 2-2,1-1-10,3-1-4,-4-1-2,3 4-2,2-4-4,0 3-6,3-4-3,10-1 0,-12 3-2,2 2-1,-2-1-4,-1 1-4,-1 0-10,1 1-11,-7 2-11,0-2-17,-8 4-27,-4-2-6,-2 3-27,-5 2-12,-2 0-21,1-1-21,-6 3-171,-2 0-344,0 0 153</inkml:trace>
  <inkml:trace contextRef="#ctx0" brushRef="#br0" timeOffset="177242.451">3611 9342 50,'-8'-1'231,"4"-2"-12,1 1-16,1-1-18,2 3-19,-5-2-17,5 2-15,0 0-13,0 0-12,0 0-12,0 0-7,0 10-9,1-4 12,3 3-3,0 3 1,0 5 0,1 0-10,0 7-3,0 3-5,3-1-10,-7 4-4,3-2-6,0-1-6,-2-1 2,1 0-4,1 0-9,2 0-1,-2-6-5,2-2-5,-1 0 1,3-2-4,-3-1 0,0-3-4,0 0-3,0-2 1,1 0-18,-3-1-14,1-2-14,0-4-12,-2 0-6,0-2-23,-2-1-27,0 0-22,0 0-17,5-7-3,-4-2-18,-1-1-11,0-2-158,-4-3-355,-2-5 157</inkml:trace>
  <inkml:trace contextRef="#ctx0" brushRef="#br0" timeOffset="177707.3214">3628 9432 39,'-5'-18'172,"-1"1"-7,1 1 10,2 7 6,1-2-6,-2 6-13,3-3-16,1 4-16,0 4 0,0 0 2,0 0-5,0 0 4,5 21-19,-3-8-9,4 3-4,0 4-9,1 4-6,1 2-8,-1-2-6,3 1-7,-1 1-5,0-1-7,2 1-3,-3-2-6,-2-2-7,-1-4-1,3 3-3,0-3-3,-2 0-3,0-1 1,-1 0-6,2-1-10,-5 0-21,2-4-21,-1-2-23,-1-1-24,1-2-28,-3-2-14,0 0-45,0-5-65,-3 2-131,3-2-391,0 0 173</inkml:trace>
  <inkml:trace contextRef="#ctx0" brushRef="#br0" timeOffset="177756.4716">3632 9636 147,'-2'-4'264,"4"-1"-20,0-1-21,0 1-24,3 1-18,3-1-18,0 1-18,2-2-11,4 2-14,1-2-9,3 0-13,0 1 0,1-2-12,3-1-13,-3 3-8,10-4-6,-9 5-9,-1-2-1,-1-1-7,-1 3-4,-4-1-3,5-1-1,-8 1-5,3 3-6,-3-3-25,2 1-18,-2 1-32,-2 0-41,-2 2-54,1-2-64,-5 2-154,3-1-394,-5 2 175</inkml:trace>
  <inkml:trace contextRef="#ctx0" brushRef="#br0" timeOffset="178251.2879">4089 9350 195,'0'0'255,"0"0"-25,0 0-21,3 10-9,-1-5-17,4 6-17,-4 2-19,4 1-13,-3 2-12,1 2-12,0 0-13,0-1-6,-1 2-12,1-1-7,-2-1-4,-1 0-11,-1-5 0,-1-2-7,-3 1-7,2-2-3,0-1-4,-2-4-4,0-1-1,-1-3-4,5 0-4,-9-5 2,3-2-5,0 0-1,1-4-4,1-4 5,-3-3-5,-1-9-3,4 3-3,0-4-1,1 1-1,-3-1-2,2 2 3,3-4-2,-3 2 2,4-1-3,-4 4 1,4 7-3,0-8 1,4 8-1,-2-1 4,1 2 1,1 5 1,-2 0 7,2 2-1,1 2-2,1 1-1,2 0-3,-1 3-1,3 0 0,1 3 1,1 2-2,-2 2 0,3 5 2,1-1-2,-1 4 2,2 1-3,-2 1 0,0 4 1,0-2-1,2 7-2,-4 2 1,1-3 0,-3-1 0,-4-3-1,2 6 2,0-3-8,-4-2-20,4 6-22,-4-5-29,-3 2-25,0-3-32,0-2-36,0-4-30,-2-2-209,0 0-439,-1-5 194</inkml:trace>
  <inkml:trace contextRef="#ctx0" brushRef="#br0" timeOffset="178727.627">4120 9381 67,'-6'-3'209,"0"0"-7,2-2-22,0-1-12,0 2-16,2 2-15,2 2-14,6-7-10,0 3-13,3-1-8,0 1-3,4-1-15,4-4-12,2 1-17,4-5-14,-4 4-26,7-3-13,-2 0-17,1 1-2,1-4-17,-3-1-18,1-2-11,0 4-12,-1-1-2,-2 0 4,-4 2 13,3 0 4,-7 4 7,3-4 14,-2 2 4,-5 1 17,4-1 10,-4 3 11,-3 2 5,1-2 3,-3 3 30,-2 0 7,-1-2 3,1 2-1,-2 2 0,0 3 8,-2-8 0,0 6 2,2 2-4,-12-3-1,6 2 7,0 1 0,-3 0 0,-1 1-8,-1 2-1,0-1-6,1 3-4,1-2 3,1 0 0,-3 2-3,2 2 3,1-1-11,-5-1-5,7 2 1,-2 2-4,0-3 0,0 4-2,2-1-4,1-1 0,0 2 7,2 3-8,1-2-5,2-1 4,1 1-4,0-1-3,2 0 2,3-2-2,1 4 2,-1-3-2,7 1 4,-3-2-3,7 0-2,-3 1 0,4-1-1,-1-3 1,-2 3 1,4-1-2,-1-3 0,1 3 5,-6-2-4,1-2-1,-3 4 1,1-4 0,-1 4-2,-2-2 1,-2-1-1,-2 2 7,1-2 20,-1 2 2,-2 0-2,-2 2-1,-2-3-1,-2 6-2,1-5 0,-6 5-4,2-1 0,-7 2-4,-1 1 0,0-1-4,-4 1 1,0-4-6,-1 2 4,0-1-12,1 0-23,-1-1-26,2-4-35,2 1-34,2-5-37,0 0-227,3-2-412,1-3 183</inkml:trace>
  <inkml:trace contextRef="#ctx0" brushRef="#br0" timeOffset="188121.3719">3476 8609 47,'0'0'83,"0"0"-12,0 0-11,0 0 4,0 0-10,0 0-9,0 0-8,0 0 0,0 0-4,-6 1-6,6-1 1,0 0-4,-1 4-3,1-4-3,0 0 4,0 0-8,0 0 2,0 0-2,0 0-4,0 4 1,0-4-6,0 0-2,0 0 4,0 0-3,0 0-5,0 0 4,0 0 0,0 0-3,0 0 0,14-3-3,-14 3-6,0 0 5,11-2 0,-11 2-5,5-2 1,-5 2 1,0 0 4,0 0-5,5-1 4,-5 1 0,0 0 5,0 0 2,0 0-7,0 0 10,0 0 2,0 0 0,0 0 3,-20 5 2,16-5 0,-2 3-1,-1-1 2,0-2 3,0 2-3,0 2 6,-2-2-2,1 1-1,2-2-1,2 2 0,-1-3-1,5 0 6,-10 2-13,10-2 3,-5 0 2,5 0-8,0 0 7,0 0-5,-6 2-2,6-2 5,0 0-3,0 0 3,0 0-5,0 0-2,17-7 4,-9 5-6,-3-1-2,6-2 8,-4 3-2,2-3-6,-2 5 6,0-2-6,0-1 5,-4 2-7,-3 1 3,10-1-5,-6-1-2,-4 2-1,6-3 1,-6 3 5,0 0-5,0 0 2,0 0 2,0 0-5,0 8 5,0-8-2,-10 7-1,5-3 3,0-2 1,-2 4-3,1-4 7,-2 3-3,2-1 1,-4 0-4,5 0 6,-4-1 2,5-2-7,-1 2 4,1-1 1,4-2-3,-6 3 6,6-3 1,-4 0-1,4 0-1,0 0-4,0 0 4,0 0-4,0 0 16,4-12-21,2 8 7,-2 0-5,1-1 0,1 4 1,2-4 6,-4 1-8,2 0 4,-1 0 2,0 1-6,1 1 3,-1-1 2,0 1-4,-5 2 2,7-2-5,-7 2 4,6 0-2,-6 0-3,6 3 9,-6-3-2,3 2 0,-1 1-1,-2-3 5,-2 6-5,2-6-2,-3 4 5,3-4-4,-4 6 1,0-4-4,2 1 5,-2-2-1,4-1 3,-7 3-6,3-1 2,0-1 3,4-1-5,-6 3-2,6-3 5,-6 2 1,6-2 4,0 0 0,0 0-6,0 0 3,-8-5 0,8 5-3,0-5-7,0 5-1,3-5-9,1 3 4,0-4-1,-1 2-2,3 2 2,-1-3-5,2 0 7,0 3 0,-1-3 3,-1 2-3,3 1 0,-3 0 3,0 0-1,-5 2 2,7 0-1,-7 0 0,0 0 4,11 0 1,-11 0-5,2 5-3,0-3 17,-2-2-1,0 4-7,0-4 7,-4 8 3,-1-4-7,1-1 6,0 1 2,0-2 2,0 2 2,1-1 4,-4-2-2,4 2 2,-1 1 1,-1-3-7,1 1 3,0 0-8,4-2 10,-5 3-6,5-3 3,-8 0-1,8 0 2,-2 2 3,2-2-7,0 0 4,0 0-5,0 0-2,0 0 6,0 0-6,0 0 0,0 0-6,0 0 5,-2-8 3,2 8 0,0 0-5,4-5 0,-4 5 0,5-1 1,-5 1 0,0 0-3,4-4 1,-4 4 3,0 0-2,4-3 1,-4 3-8,5-1-6,-5 1 1,0 0-15,4-3-3,-4 3-3,0 0-11,0 0-18,0 0-58,4-2-129,-4 2 58</inkml:trace>
  <inkml:trace contextRef="#ctx0" brushRef="#br0" timeOffset="189038.4951">2606 10211 60,'0'0'147,"0"-4"-17,0 4-6,4-5-14,1 2-11,0-1-12,3 2-4,1-5-12,2 3-13,1 0-3,2-2-2,3-2-7,-1 1 0,2 0-9,0 1-5,0-1 2,4 1-5,-2-2-7,5 0-2,-7 1 1,3 0 2,-1 2-1,-2-4-8,-1 5 0,2 2-15,-5-2-5,-1 1-11,1 0-9,-5-1 0,0 1-1,0 1-3,-4 2 0,-5 0 3,0 0 4,5 5 18,-8 0-2,-2 0 10,-4 1 1,-2 0 4,-3 5 12,-4-1 3,-5 3 15,6-1-4,-7 2 12,-2-2-9,3 3 2,-2-3-5,7-2-1,-1-1-5,-1 1 2,3 0-4,-1-1-2,4 3-2,1-6 1,4 1-3,0-1-4,1-1 4,2 1-4,1-2-7,1-1-1,3 1 2,1-4-3,0 4 2,0-4 0,0 0 1,19-4-4,-9 0-2,1 0 8,12-4-10,-5 0 6,9-6-12,-2 4-4,2-2 2,-1 2 2,-1-2-5,-5 4-3,-3 2-1,1-5 1,-8 10 8,3-4-9,-8 1 5,3 1 1,-3 2-3,-2 0 2,-3 1 2,0 0-2,0 0 4,0 0 5,-11 9-2,2-4 4,-3 2-3,1-1 6,-7 2-3,4 1 4,-1-1-6,-1 1 4,5-3-2,-3 4-2,3-5-10,0 0-23,1 1-25,1-1-23,1-2-27,2-1-136,1-2-264,5 0 117</inkml:trace>
  <inkml:trace contextRef="#ctx0" brushRef="#br0" timeOffset="190768.7849">16077 3473 126,'8'0'219,"-8"0"1,16 3-11,-4 1-10,4 1-12,-2 3-16,2 1-11,-3 3-15,1 3 4,2 5-15,-2 4-13,-2-1-9,-2 6-8,-2-1-8,-4 3-2,-1 7-7,-2-4-11,4 2-2,-5-1-9,0 1-8,0 10 1,-6-12-7,5 0-4,-7-3 0,3 0-9,-4 1-49,3-5-53,3-2-43,-4-6-44,7-1-33,0-6-43,0 0-157,4-4-416,-1-1 184</inkml:trace>
  <inkml:trace contextRef="#ctx0" brushRef="#br0" timeOffset="191059.4512">16618 3732 315,'5'-16'320,"-1"6"-13,-1 0-22,-1 1-28,-1 2-27,0 3-21,0 1-22,-1 3-20,0 0-15,0 0-16,-7 15-12,2 0-15,-3 3-11,7 6-7,-4 4-9,1-3-5,3 1-8,1-1-8,1 1-5,4-8-6,0 1-2,1-1-1,5-3-7,-3 1 2,5-4-12,-4-4 1,5 0-1,-3-5-3,1-2 1,6-1-2,-4-2-5,1-5-5,1-3 0,-3-1 1,-3-3-7,4-1-2,-5-5-3,-1 2-11,-1-7-33,1 0-15,-9 6-16,1-8-36,-7 3-27,1 4-27,0 3-24,-3-1-16,1 1-4,-1 4-20,0 0-184,4 2-441,-2 1 195</inkml:trace>
  <inkml:trace contextRef="#ctx0" brushRef="#br0" timeOffset="191883.623">17370 3693 222,'1'2'207,"-1"-2"-9,7 1-25,-7-1-18,5 3-12,-4-2-12,3 5-3,-4-3-2,4 4-15,-3 0-2,3 2-8,-3 2-9,3 0-3,-1-1-8,-3 2-8,-2 4-8,1-3-8,0-1-3,-2-1-8,3 1 0,0 1-6,0-3-3,-1 2-4,1-2-2,-4 0-6,4-1 0,0 0 3,4-1-9,-3-3 1,-1 0 1,0-1-4,0 0 2,0-4-4,3 5 5,-3-5-4,1 2 1,-1-2-1,0 0-3,0 0-1,16-7 1,-6 3-3,-3-4-1,1 2-1,0-2-4,0 0 1,2-2 0,-1-3 0,2 4-1,-2-1-1,0 1 0,-1 1 0,0-1-1,0 2-1,-1 0 1,0 1-1,-3 2 1,2 2-3,-2 0 2,1 0-4,-1 1 3,-4 1 2,13 0-1,-13 0-1,10 4-2,-5-2 1,-2 2 3,6 0-4,-7-1 2,2 2 0,3-1-2,-5 2 4,4 1-2,-3-2 1,2 0 1,0 2-1,-1-3-2,-1 3 2,2-5-2,-3 3 3,1 0-4,1-1-9,0 0-5,2-2 1,0 2-4,0-2-1,0 2 4,0-3 1,1 2 0,-2-3 4,-5 0 0,9 0 0,-5 1 5,4 1 0,-8-2-2,9 0-2,-9 0 5,8 0 0,-8 0-3,0 0 0,5 0 2,-5 0 3,0 0-3,0 0 0,0 0-1,0 0 0,6 1 7,-6-1-1,0 0 3,0 0-8,4 3 2,-4-3 2,0 0-1,0 0 1,0 0 1,8 0 2,-8 0 0,7 1 2,-4 0-7,5-1 3,-8 0-1,12-2-1,-5 0 2,5 0-1,-1-4 1,-2 1-1,0 0-2,3 1 3,-3-4-3,0-1 3,2 0-1,0-3 2,-1 0 5,2-2-8,-4-1 2,2 1 5,0 0 13,-1-3-1,-4 1 0,4-2 4,-4 2 27,1 1-1,-1-1-1,-4 5 21,5-6 3,-2 2 0,-4 3 18,5 3 19,-4 1 18,-1 2-2,3 1-10,-3-2-13,0 3-12,1 3-10,-1 1-15,0 0-1,0 0-8,0 0-14,0 0 2,-4 17-6,4-10-2,-1 4-4,-1 1 2,2-1-5,-3 3-2,3-1-4,0-2 0,3 5-1,-1 1 1,-1-5-8,3 0-29,-1 2-27,2-5-28,-4 4-26,6-2-23,-5-3-50,6 2-33,-3-3-60,5 0-55,-2-1-193,3-2-552,0-1 244</inkml:trace>
  <inkml:trace contextRef="#ctx0" brushRef="#br0" timeOffset="193241.1617">19190 3425 6,'0'-5'247,"0"1"-25,0 4-19,2-10-24,2 4-16,5 2-20,1-1-13,8-2-12,10 2-15,3 3-10,2 0-10,3-1-4,4 2-10,11 1-7,1 0-3,-15 3-9,-2 0-4,2 0-1,-3 1-8,-1-1-25,-5-2-28,-7 0-34,0 1-31,-9-1-38,2 2-44,-6-2-124,-3-1-311,-5 0 138</inkml:trace>
  <inkml:trace contextRef="#ctx0" brushRef="#br0" timeOffset="193543.6685">19062 3456 17,'-8'8'188,"-1"-1"-15,-1 3-11,4 1-10,1-1-11,-2 8 8,3-7-17,2 4-9,-1-2-8,3 3-13,-1 2-5,1-1-5,1-1-6,3 3-11,-1 0-9,2 1-9,-1 0 1,0 1-8,1 1-3,-5-1-48,2-4-30,-2 3-58,-3-5-42,-1 3-174,-3-3-331,1-2 146</inkml:trace>
  <inkml:trace contextRef="#ctx0" brushRef="#br0" timeOffset="193927.49">18964 3695 84,'10'-14'211,"0"0"-24,3 3-16,3-1-16,11-1-17,1 3-14,-2-1-9,8 2-12,0 1-11,-1 3-8,0-3-5,2 3-12,-3 2-7,-2-2-3,0 4-5,-2 1-7,-8-3-8,-2 3-4,0 0-1,-5 0-6,2 3-1,1 2-4,-4-1-3,-3-2-1,2 6 1,-3 0-3,1 3-4,-4-1-2,-1 2 1,0 0-4,2 3 3,-3 2 0,-2 0-2,-1-3 4,0 3-4,0 2-2,-4-5 1,4-2-4,-7 3 1,4-1 2,-1-6-2,-1 4 1,0-4-1,3-1 0,0 0-1,-3-3 6,5 1 26,-3-5 4,3 0 1,0 0 6,0 0-3,0 0-2,-2-9-1,2 2 2,3-4-7,2-6-1,1 0-3,-2-2-2,5-2-4,-4-5 0,7-2-3,-5 3-3,5-3-1,-2 2-3,0-6-4,2 5 1,0-1-5,1 5 3,3-1-5,-6 8 2,1-1 8,-1 2 3,0 1-1,-3 7 6,-1 1-7,-1 2 2,1 0-6,0 3-1,8 3-1,-5 1-1,5 6 2,0-1-4,0 4 2,-1 5 1,1 3-1,-1-2 3,-3 4-2,-2 2 2,2 0-3,-2 1-27,-4-7-51,-3 12-49,-4-5-48,1-2-47,-6 2-191,2-5-438,-1-2 194</inkml:trace>
  <inkml:trace contextRef="#ctx0" brushRef="#br0" timeOffset="194431.3763">19697 3664 76,'0'-7'217,"2"-1"-25,2 0-19,1 0-18,4 1-17,3-1-9,6 2-16,5 0-13,4-3-33,3 4-35,1 1-28,2-4-32,1 5-12,-1-1-31,1 2-22,-3-3-15,-3 5-68,-6-3-191,4 3 84</inkml:trace>
  <inkml:trace contextRef="#ctx0" brushRef="#br0" timeOffset="194484.4187">20366 3477 210,'0'0'198,"0"0"-24,-2-6-11,2 6-20,-6-3-15,6 3-9,-10-1-21,4 1-6,6 0-12,-16 1 1,9 2-10,-4-1-9,1 0-4,1 0-12,-3 1 1,2 1-2,0 3-8,-3-3-2,4 1-2,0 4-6,-1-2-1,2-1-3,-1 2-1,2 0 3,0 0-10,1 2 1,3 0 4,2-1-4,-1 0-2,2 0 1,3 3 1,0-2-1,3 0-7,4-1 4,3 5-3,1-2-2,-1-1 0,-4-2-2,8 2 2,-2-1 0,-4-2-4,4 4 3,-5-6-4,-3 4 4,1-4-3,0 5-2,2-5-2,-5 2 3,-2-1-3,1-2-7,-1 0-2,-1 2-8,-4-1-2,0-2-3,-1 5-9,-4-3-10,-5 2-26,2-2-12,-2 0-18,-4 2-23,-2-3-51,-3 0-89,1 3-281,-2-4 124</inkml:trace>
  <inkml:trace contextRef="#ctx0" brushRef="#br0" timeOffset="195657.9656">21197 3662 174,'0'0'190,"6"-2"-20,2-1-15,4-1-18,5 3-10,4-2-13,-4 2 1,10 1-12,-8 0-14,13 0-11,-4 2 3,4-2-18,-4 0-7,5 5-4,-6-3-30,4 0-31,-2-1-36,-2 1-38,-7-2-23,2 1-142,-4-1-268,-1 0 119</inkml:trace>
  <inkml:trace contextRef="#ctx0" brushRef="#br0" timeOffset="196142.7559">21372 3778 127,'-5'3'280,"5"-3"-16,0 0-23,-6 0-26,6 0-21,0 0-20,0 0-21,0 0-14,22-4-12,-11 4-13,3 0-9,7 1-24,6 3-31,3-1-38,-2 0-34,2 3-48,0-2-44,-2 0-33,-6 1-174,-3-1-347,3 1 153</inkml:trace>
  <inkml:trace contextRef="#ctx0" brushRef="#br0" timeOffset="196197.8214">21289 4079 112,'-5'2'321,"0"-2"-7,5 0-12,-7 3-20,7-3-25,0 0-27,0 0-21,0 0-20,0 0-19,17-6-28,-4 5-48,6-2-40,3 2-54,0-1-56,7-2-55,3-1-66,0 2-212,1-5-422,7-1 188</inkml:trace>
  <inkml:trace contextRef="#ctx0" brushRef="#br0" timeOffset="196692.9418">22431 3713 2357,'-4'-9'324,"1"1"-83,2-4-72,-2 6-23,1-2-25,0 4-13,1-2-21,0 2-28,-2 0-10,3 4-6,0-3-3,0 3-6,0 0-2,0 13-5,5-4-1,-1 7-1,3 3 1,-1 8-10,5 0 11,-3-2-7,-2 3-4,2 1-1,-3-1-3,0-1 0,-1 1 3,-1-3-1,-1 0-6,0-5-31,-4-2-41,1 1-48,0-1-29,-4 0-32,2-2-24,-2-1-25,1-4-35,-1-1-223,0-1-520,2-4 230</inkml:trace>
  <inkml:trace contextRef="#ctx0" brushRef="#br0" timeOffset="196746.0072">22732 3793 36,'1'-5'305,"-1"0"-27,0 0-30,2 1-24,-2 1-26,0 3-19,0 0-17,0 0-17,0 0-14,0 0-13,-16 11-11,10-2-8,-4 0-11,-2 3-10,-1 1-9,-3 0-9,-6 3-23,8-4-15,-4 0-11,4 2-5,-3-5-6,7 0 0,-1-3-3,0-1 5,4 1-1,2-2-1,-2-1 3,2 1-2,2-4 1,0 3 2,3-3 0,-4 2-3,4-2-2,-4 3-2,4-3 1,-3 3 1,3-3 2,0 6 2,0-6-1,6 6-1,1-1 2,-1 0 6,4 2-8,-1-1-21,2 3-25,3 1-46,3-1-47,-2-1-57,-2-3-162,4 3-387,2-3 171</inkml:trace>
  <inkml:trace contextRef="#ctx0" brushRef="#br0" timeOffset="197259.5983">22787 4018 2,'-4'-5'341,"2"2"-19,0-2-22,0 0-15,0 1-32,1-1-14,-1 3-22,2 2-13,0-7-24,0 4-19,0 3-17,2-5-14,-1 2-15,3-1-10,0 3-11,1-2-12,3 2-9,-2-1-6,2 2-5,-2 0-11,2 2-4,-2-1-3,2 3-6,0 1-5,-2 1 1,-2 3-7,5-1-4,-5 0 0,-3 2-4,2 2-6,-3-2-1,-3 2 0,2 1-3,-3 1-2,1-4-2,-3 1 0,5 0-10,-2-1 6,0-1-1,2 0-14,0-1-4,2 1-11,0-1-8,5 0-3,-1-3-15,5 3-16,2-3-25,5 2-23,0-4-15,5-1-25,0 0-14,8-4-39,-2 0-24,0-1-162,4-2-429,-2-2 191</inkml:trace>
  <inkml:trace contextRef="#ctx0" brushRef="#br0" timeOffset="197747.6283">23352 3794 102,'-9'-9'255,"2"2"-18,0 2-23,2 0-20,-1 0-22,3 4-14,-2-1-18,5 2-13,-12 2-17,7-1-4,0 4-12,-2 2-8,0 1-9,2 2-10,-3 2-1,4 0-12,-2 1-2,-2 3-7,4 0-2,-1 0-9,1-2 5,-1 4-4,0-2-3,1 1-8,1 0 2,1 0-1,0-4-1,0 2 0,1 1-5,1-3 2,0 2-5,1-2-2,3-1 4,-2-2-3,0 0-1,3 1 2,1-4-3,2 1-1,-1 0-1,-1-2-4,3 1 4,-4 1-3,5-4 9,-3 1-10,3 0-1,-1-1 1,-1 0-2,-2-1-1,1-2-3,0 4 0,1-2 3,-3-2-1,1 2 0,0-2-3,2 3 4,-3-4-7,0 3-12,3-2-5,-3 0-7,0 1-20,-5-2-13,12 0-29,-6 0-21,2 0-28,-2-3-30,1 2-47,-1-2-124,2-1-365,-1 0 162</inkml:trace>
  <inkml:trace contextRef="#ctx0" brushRef="#br0" timeOffset="197805.3032">23485 3987 53,'1'-5'271,"-1"5"-17,1-4-21,3 1-25,0 1-21,2-1-21,2 0-12,1 6-18,5-2-11,-1 3-11,2 5-14,0-1-9,-1 3-13,-3-2-7,-2 0-4,1 0-7,1 6-7,-3 0-5,-4-2-6,3-3-3,-3 2-4,-2 0-4,0-1-3,-2-1 0,0 0-2,0-2-3,0 0-5,-2-2-2,4 0-2,-4 0-4,0 0 2,2-4-3,0-2 2,0 5 1,0-1 0,0-4 5,0 0 12,0 0 2,0 0-3,0 0 1,0 0-6,0 0-1,4-11 1,-4 4-5,5 2-3,-1-4 0,0-2-3,1 2-7,3-5-7,-1 0-18,5 0-17,-2 0-19,-1 1-17,-1 4-7,3-4-29,-2 5-15,1 0-6,-1 3-24,4-3-2,-1 4-34,-1 3-139,2-2-356,-3 3 158</inkml:trace>
  <inkml:trace contextRef="#ctx0" brushRef="#br0" timeOffset="198320.3199">23768 4084 56,'-1'-5'252,"0"2"-7,1 3-27,1-5-19,3 1-18,-4 4-12,2-5-17,0 3-11,-2 2-16,6-4-13,-1 0-11,2 3-11,-1 0-8,3 1-7,-1-1-12,1 1-6,0 0-3,-2 0-5,3 1-8,-4 0-1,1 2-6,2 2-4,-4-2-2,3 2-5,-2 2-2,-2-2 4,0 4-10,-3-2-1,-1 3 5,0 2-9,0-2 0,-4 0-1,0-1-1,3 1 0,-4 0 0,0-1-2,3 0-2,-1-1 3,-1-3-2,4 2 1,-3-2-5,3 0 2,-1-1 1,1 2 3,1-2 1,3 1 1,5 0-4,4-2-9,-3-1-23,11 0-20,-4-1-24,3-2-14,0 0-6,0-1-31,6-2-16,-3-4-19,4 1-13,-4-4-150,-5 1-346,6-4 153</inkml:trace>
  <inkml:trace contextRef="#ctx0" brushRef="#br0" timeOffset="198843.8313">24248 4068 37,'8'-14'111,"-3"-3"10,-1 0 13,0 5 29,-4-1 5,2 2 18,-2 1-5,-2 0-15,2 3-17,-4 2-14,0-2-13,-1 4-12,-2-1-14,0 4-8,-3 0-8,-1 0-6,2 4-7,0 2-7,-1 1-5,2 1 0,3 1-6,-3-1-3,7 4-4,-2-1 1,3 2-5,1 1-2,2 2-2,0-3-2,3-1-2,3 1-2,0-2-4,2 0 1,1 0-5,-1-3 3,1-1-5,1-1 0,-2-2 2,2-1-3,-2-2 0,1-1 3,2-1-5,-4-2-2,-1 0-1,1-4-9,-2-1 2,0-2 2,-3 1-10,-2-4-10,-1-4-15,-2 1-11,-1-1-11,-3-4-6,-1 3-11,-3 2-12,0 0-6,2 1-3,-2 4-20,3 1-17,1 1-28,3 4-9,-3-3-15,-1 5-117,4-1-318,1 4 141</inkml:trace>
  <inkml:trace contextRef="#ctx0" brushRef="#br0" timeOffset="198904.8809">24494 3956 114,'6'-3'216,"2"0"-11,0-1-17,2 0-13,0 0-9,-1 1-2,0-1-15,1-1-15,1 2-10,0 1-13,2-5-13,0 5-10,1-1-9,-3 0-6,1 3-11,2-1-7,-3 0-4,2-3-3,-5 3-5,-1 1-4,1-2-6,-1 2-5,-7 0-1,12-1-3,-8 1-4,-4 0-1,10 0-9,-10 0 1,8 1 2,-7 3-3,-1 1 0,4 1-7,-3-1 5,-1 3 1,3 1 2,-3 1-2,-3 1 3,2 1 1,-3 3-1,-1 2 6,-2 0 1,1 0 4,1 1-5,-2-1-4,0 3 2,-3-5-4,6 3-1,-5-2 0,4-2 1,0 2 2,-3 1-7,5 0 4,-1-5-7,0 1-46,-2 4-33,3-5-49,1-4-43,-2 1-60,1-1-144,-1 0-399,2-4 176</inkml:trace>
  <inkml:trace contextRef="#ctx0" brushRef="#br0" timeOffset="199605.5874">23022 4693 146,'0'0'240,"0"0"-25,0 0-20,0 0-20,1 7-18,-1 0-13,-1 3-14,-3 0-15,4 5-9,-4 1-13,-1 0-7,2 2-8,1 1-10,-2-1-10,1 1-3,1 0-23,0-1-55,-1-2-38,3 2-42,0-7-40,3-1-152,-1 0-317,2-3 141</inkml:trace>
  <inkml:trace contextRef="#ctx0" brushRef="#br0" timeOffset="200119.5681">23251 4831 132,'0'-5'302,"5"0"-29,-4 3-30,0-1-23,-1 3-26,3-3-21,-3 3-19,0 0-12,0 0-16,-4 11-13,-2-4-14,-1 1-8,6 3-8,-7 1-7,3-3-8,4 4-9,-3-3-3,1 0-7,1-1-7,2 1 0,-1-3-6,1 1-2,1-1-3,1-1 0,2 0-6,1 0 0,-1-2 0,2-2-2,1 0 0,6 1-4,-3-3-4,2-3 0,-1 0-12,2-2-15,4-1-8,-2-2-11,0-3-11,-1 1-18,0-2-16,-4-2-22,-3 3-13,1-5-36,-6 5-5,3-6-12,-5 5-15,-4 1-146,-2-1-353,-1 2 156</inkml:trace>
  <inkml:trace contextRef="#ctx0" brushRef="#br0" timeOffset="200676.0452">23651 4824 206,'0'0'215,"6"0"-25,-6 0-16,0 0-23,1 6-9,-1 0-20,0-3-10,0 6-11,0-4-14,0 4-8,-1-4-3,1 5-10,-2-3-5,0 3-5,0-1-8,-2-1-4,4 0-1,-3-2-7,1 2-2,2-1-2,-1-2-4,-1 1-1,1 0-4,2-1-3,-1-5 2,-1 5-1,1-1 4,0-4-2,1 3-1,-1-3 0,0 0 0,8 0-3,-8 0-6,14-5 1,-8 2 0,2-4-5,5 1 6,-4-2-3,1 0-3,5-1 0,-4 1 19,-4 1 12,3 1 4,-2-1 10,-3 3 2,-1 0 4,2 2-9,-1-3-10,-2 4-2,-1-1-6,-2 2-4,6-2-7,-6 2-1,0 0-4,6 5-1,-2-3 0,-2 3-3,1 1 0,-3-2-2,3 1 1,-1 1-1,1-1 0,-2 0-2,4 0-1,-2 0-12,3-1-21,-2 1-16,2-2-11,-3 2-14,3-1-14,-2 1 1,1-3-3,4 1 7,-3-1 6,2-1 11,-3-1 3,4 0 7,-9 0 8,12-1-3,-6-1 7,2 0 5,-2 1 8,-2-1 15,-4 2 1,5 0 3,-5 0 2,0 0 7,8 0-9,-8 0 2,0 0 1,5-2 0,-5 2-4,0 0 1,0 0-1,0 0 2,10 2 3,-10-2-1,4 2-4,-4-2-7,0 0 0,14-2-7,-7 2 2,0-2-6,-1 2 1,2-3 6,1-1 3,1 1-5,-1-2 5,2 0 6,-1-2-2,1 0 10,-2-3 8,3-2 4,-5 1 7,5-4 8,-5 0-2,2-3-1,-1 1 22,-3 1 5,-1 4 27,5-2 10,-5 2 18,0 2 5,-3 0 16,2-1 11,-1 5-7,-2 0-11,0 2-11,4 0-15,-4 1-7,0 3-15,0 0-6,3-2-14,-3 2-5,0 0-2,0 0-7,-3 13-1,3-5 1,-1 2-12,1 1 1,-3 0-5,6-1-4,-3 3 1,1-2-2,-1 6-2,5-2 1,-1-1-3,-3-5 0,5 7-11,0-4-42,-1-1-27,-1-1-35,3 0-34,-2-1-39,2 1-48,0-3-39,1-2-238,0 2-539,2-2 239</inkml:trace>
  <inkml:trace contextRef="#ctx0" brushRef="#br0" timeOffset="210073.733">13632 8095 100,'-4'-11'198,"2"2"-10,-2 1-4,1 5-15,3-3-19,-6 1-16,6 3-13,0 2-14,0 0-13,0 0-6,-14 10-9,11 0-2,-3 7-7,-3 9-8,-1 1-5,-4 6 1,-4 13 2,0 2 2,0-1-1,2 8-4,-1-1-10,4 0 5,3 3-5,0-2-4,-2-3-5,2 1 1,7-5 8,-1 3-2,6-5-3,-2-11-8,2 1 1,1 0-6,2 0-3,-3-2-1,5 10-3,-1-11-1,1 1 0,-2-2 0,4-1-4,-4-1-1,0-2-2,2-3 0,-2 0-3,-5-5-1,0-1-22,0-1-27,-1-3-32,0-1-33,-5-5-42,2 2-38,-1-2-206,-3-4-422,-1-1 187</inkml:trace>
  <inkml:trace contextRef="#ctx0" brushRef="#br0" timeOffset="210602.6012">13168 9302 63,'0'0'238,"-6"2"-26,6-2-19,-4 4-21,4 0-14,-2 3-15,2-2-8,2 4-10,0 0-16,0 3-8,4-1-11,4 4 0,-1-2-12,2 0-6,1 0-4,3 1-9,1 0-3,5 1-5,-3-5-7,1 2-4,-1-3 2,2-2-6,2-3-5,-3 1-2,4-4-2,4-1 1,1-2-5,-1-5-1,2-2-2,-4-1-2,1-3 1,-8 2-4,5-4-3,-8 0 1,2-4-2,-9 4-7,1-3-17,-6 0-20,-1-1-13,-2 1-16,-5 1-7,-1 7-34,-1-3-18,-5 0-16,-3 2-36,-2 3-142,-1-2-342,1 3 151</inkml:trace>
  <inkml:trace contextRef="#ctx0" brushRef="#br0" timeOffset="213142.4883">7525 12744 61,'-13'-7'210,"-2"1"-11,-2 4-5,-2 2-14,-2 1-19,0 6-15,3 4-14,-8 7-12,2 3-11,1 2-5,0 4-16,5 2-3,-4 3-8,2 11-12,4 0 3,2 2-6,7-8-12,3 8-5,2-12-2,5 2-4,2-1-3,3-1-4,3-2-21,5-1 5,0-3-10,5-3-25,4-2-16,0-5-26,0-5-30,3 0-22,0-10-24,2-2-12,-3-5-23,3-5-89,0-2-282,-7-4 125</inkml:trace>
  <inkml:trace contextRef="#ctx0" brushRef="#br0" timeOffset="213668.4782">7624 13293 510,'9'-27'21,"-2"-2"19,-5 3 33,1 1 12,-5 6 10,2 8 49,-3-2 0,0 3-8,-2-1-4,1 7-11,1 0-12,0 1-12,-5 3-11,8 0-7,-8 10-6,2-3-5,3 3-7,1 2-7,-1 4-6,4 0-3,1 2-7,2-1-2,2 0 1,-1-1-3,2-6-1,5 2-5,-3-1-3,3-1 1,1-2-1,-3-2-4,4-2 2,-4-1-2,2-2 0,2-1-4,-2-3 2,0-2-4,1-1 0,1-5-2,-5-2-2,-2 2-1,-1-1-2,1-5 2,-4-4-2,-1 1-1,-4 3-3,0-8-27,-6 6-15,3 2-16,0 0-16,-2 0-21,2 8-4,0-1 1,0 0-19,3 4-22,0 3-4,0 1 3,2 2 0,0 0-5,0 0-103,0 0-264,11 7 117</inkml:trace>
  <inkml:trace contextRef="#ctx0" brushRef="#br0" timeOffset="213727.5171">7885 13106 5,'14'5'130,"-2"0"1,-2 1 5,4 0-3,-1 1 7,-3 1-3,-1-1 2,0 0-5,-2 0-3,2 1-8,-2-4-7,-1 4-4,-3-1-2,3 0-1,2 0-4,-5 1-9,0-3-8,0 2-9,-2-2-7,3-1-9,-2 1-6,0-3-4,-1 2-4,-1-4 1,5 4 0,-5-4-7,0 0-2,10-10-8,-5 3 1,3-3-4,-2 1-3,1-1-4,-1 0-3,0-2-5,0 4 0,-1 0 1,0 5-5,-1 0-3,1 3 2,-5 0 0,0 0 5,13 5-6,-7 0 0,2 0-4,-3 3 2,-1-1-22,2 0-33,3 1-26,-2-1-34,0-1-17,1-1-31,2 1-25,-1-4-22,0 0-134,-1-2-365,-1 0 163</inkml:trace>
  <inkml:trace contextRef="#ctx0" brushRef="#br0" timeOffset="214279.1343">8312 13186 99,'7'-5'172,"-3"2"27,0-3 2,0 3-3,-3-1-11,2 3-17,-3 1-18,5-3-16,-5 3-11,0 0-9,4 6-12,-3 0-9,-1-1-11,3 0 1,-3 3-15,0 2-6,3 2-7,-3-3-6,0 3-4,0-3-6,0 2-25,0-4-46,-1 0-29,-1 1-39,2-4-34,0 1-42,-4-1-156,0-3-357,4-1 158</inkml:trace>
  <inkml:trace contextRef="#ctx0" brushRef="#br0" timeOffset="214334.2089">8196 13031 14,'-4'-9'212,"-1"-4"-13,0 4-22,2 4-17,-1-1-20,3 4-13,1-2-16,0 4-8,0-5-26,0 5-26,5-1-29,-5 1-36,13-1-39,1 0-29,-5-1-126,0 1-224,3 0 99</inkml:trace>
  <inkml:trace contextRef="#ctx0" brushRef="#br0" timeOffset="214386.2038">8529 12930 152,'7'2'214,"-7"-2"-12,0 5-6,-2 0-5,-3 4-11,1 0-6,-2 2-17,-3 6-9,2 1-10,-4 5-11,2-1-13,0-3-10,1 5-10,2 0-10,2-4-8,0-3-7,2 1-6,2 2-8,0-5-3,3 2-4,3-1-5,0-3-4,3-1-28,0-3-14,6-1-34,1-2-38,6-5-50,-2 1-35,1-4-13,8-4-187,-8 0-390,5-6 173</inkml:trace>
  <inkml:trace contextRef="#ctx0" brushRef="#br0" timeOffset="214928.1264">8873 13087 45,'2'-3'193,"1"-1"-9,-3 0-4,0 4-4,0 0-6,0 0-5,0 0-11,-23 13-2,16-3-15,0-1-13,-2 1-12,0 4-4,1-1-13,2 3-8,-4-1-8,4-5-10,3 2-6,-2 1-5,3-3-5,1-1-4,1-2-5,0-1-8,3-2-16,2-1-17,-2-2-17,3-1-21,5 0-22,1-4-2,-2-1-21,8-3 7,-5 1 17,2-4-2,-5 3 17,1 0-10,-2 1 14,-2 0 21,-1 2 17,-2 0 15,2 1-5,-2 1 8,0 0 0,-1 2-3,-3 1 1,3-1-3,-3 1 3,0 0-2,0 0 1,8 5 1,-6-2 2,4 1-4,-2-1 1,1 2-2,0 0-4,3-3 3,2 0-2,-4-2 1,6 0 0,2-2-2,-1-2-2,0 0 0,-2-3 4,5-3-4,-2 1 0,-5 0-1,6-2 4,-5-5-4,-1-1-2,-1-3-1,0-1 2,-4 2 4,0-2 2,-3 0 22,1-4 9,-5 6 16,2 0 17,-2 2 11,2 6 1,-2 0 3,1 4 8,-1-3-11,2 6-3,-3 1-12,3-1-8,1 4-9,0 0-5,-9 14-6,6-4-3,1 2-1,2 5-7,0 1-3,0 0-3,0 3-1,4 3-2,-2-1-2,3-3-1,3-2-17,-2-1-25,2 0-33,3 0-40,-2-3-38,2 1-47,4-3-63,2 0-56,-4-4-153,3-3-488,2 0 216</inkml:trace>
  <inkml:trace contextRef="#ctx0" brushRef="#br0" timeOffset="214986.1666">9596 12837 194,'2'-5'214,"4"-1"-23,-2 1-13,6 0-21,0 2-16,3-1-11,6 0-12,3 0-11,1 1-11,3-1-9,1 4-9,1 0-6,-7 2-7,-2-4-6,-1 4-6,-5-1-20,1 2-38,-4-2-48,1 2-33,-4-2-34,0 3-28,-5-2-113,-2 2-281,0-4 124</inkml:trace>
  <inkml:trace contextRef="#ctx0" brushRef="#br0" timeOffset="215535.8501">9594 12893 76,'-7'8'187,"-2"4"-5,4 2-12,-2 2-13,3 1-9,-1 3-10,3 5-12,0-6-14,2 6-6,0-6-10,2 7-5,0-2-8,0-3-12,1-3-8,1 1-5,0 1-9,-1-4-1,2 2-5,-1-2-3,1 1-4,0 0-19,-1-7-22,0 1-24,0-3-9,-1-3-11,1-2-5,1-1-7,1-4-4,0-3 8,-1 2-3,0-6 1,0-2 3,-1-2 9,4-3-1,-6 2 10,2-2 12,0-1 0,-3 4 9,1 3 23,3-1 6,-2 1 5,-1 0 0,7 1 8,-4-1-9,1 2-4,2-2-5,3 4 5,-4-2 5,4 1 3,-2 0-4,3-3 4,4 4-2,1-2 4,-2 0-9,3 1 2,-3 0-2,1 2 2,-3-1-3,0 1 5,0 2-5,-1 0 0,-1 0 0,0 2-1,-3-4-8,1 7 4,-9-2 1,13-3-4,-13 3 5,12 4-1,-8-2-6,2 2 2,-2 1 2,-2 1 0,3 3 2,-2-2 3,1 3-5,-3-1-2,3 3 0,-3-4-4,1 1-25,-1 0-40,1-1-22,0-3-24,0 2-145,0-3-277,-1 1 123</inkml:trace>
  <inkml:trace contextRef="#ctx0" brushRef="#br0" timeOffset="216078.9509">10259 12983 127,'1'-3'233,"2"0"-20,-3 3-17,0 0-21,0 0-14,0 0-12,0 0-14,-15 8-5,8 0-16,1-1-10,0 4-10,-1 0-8,1 1-9,0 0-8,3 0-6,-4-2-6,7 1-2,-2-3-10,1 2-7,-1-6 3,4 1-9,-1-2-2,1-1-2,6 3 1,-2-5-2,-6 0-1,13-7-4,-1 2-1,-2 1-4,-1 0-1,2-1 0,-4 1-4,0 1-2,0-1-2,2 2 2,-3-1-4,2 3 0,-1 0 2,-7 0 2,14 0-5,-8 1-1,3-1 0,-1 0-5,1 0-14,0 4-23,4-4-16,-3 0-20,1-1-15,1-2-17,0-2-8,1 0 4,-2 2 2,1-5 8,0 3 4,-3-1 12,4-5 10,-1 4 6,-3-3 8,-4 3 9,4 2 46,-6-4 23,0 4 17,0 2 12,-2-4 5,-1 4 6,-1-2-2,1 5-5,-5-6 1,3 5-3,2 1-6,0 0-1,-12 6-3,8-4-2,0 2-2,1-1-4,2 1-1,0 1-4,1 1-3,0-1-1,0 4-2,1-3 5,3 5 3,0-1-3,0 0-3,1-1 2,0 2-3,-1-1 2,2 5 2,-1 0-5,-2-3-1,2 4-1,0 0 2,-4 0-2,2 1-4,-6 0 1,3 0-1,-1 0-4,-6 0 3,1 0 0,0-2-2,-3-1-6,1-4-19,2 0-24,-1 1-39,2-3-35,1-3-24,3-3-39,-5 1-169,6-3-372,0 0 165</inkml:trace>
  <inkml:trace contextRef="#ctx0" brushRef="#br0" timeOffset="216136.0064">10755 12861 135,'5'-8'236,"1"5"-23,-3 0-20,0 1-17,-3 2-14,10 7-20,-3 2-11,-1-3-8,-1 6-15,-1 2-4,4-2-11,-3 5-9,3-2-8,-1 3-8,0 0-5,-3-1-5,2-2-6,3 2-6,-2-3-5,0 0-6,0 2-26,1-2-21,-3-5-32,-1-1-29,3 0-23,-1-2-43,1-1-22,-1-3-144,3 1-328,-2-3 146</inkml:trace>
  <inkml:trace contextRef="#ctx0" brushRef="#br0" timeOffset="216188.9574">11068 13011 45,'3'-4'207,"-2"1"-12,-1 3-15,1-6-17,-1 6-17,0 0-14,0 0-13,0 0-10,0 0-9,0 0-8,0 0-15,-14 16-3,8-10-5,-5 3-9,4-4-5,-2 5-5,-1-1-6,1 0-7,0 0-4,3-1-4,-4 0 3,4-1-2,1 0-4,1 2-5,0 2-4,1-4 3,1 2-3,4-1 0,4 1-6,-2-4-1,1 0-9,5 0-9,4-1-7,5 1 4,4-4-17,8 1-7,2-2-23,5-2-24,1-1-33,16-2-25,-3-1-148,-1-4-312,0 2 138</inkml:trace>
  <inkml:trace contextRef="#ctx0" brushRef="#br0" timeOffset="216753.5213">12570 12828 129,'-1'2'135,"-4"1"-2,5-3 2,0 5-4,0-5-9,6 4-3,4-4-8,-1 0 1,7-2-10,2 0-7,3-2-6,7 0-6,0-3-7,2 2-12,2-5 0,-1 2-9,-2-3-8,2 2-2,0 4-8,-1-5-1,0 0 0,-3 3-6,-7 0-9,-2-1-27,-6 4-16,-2-3-11,0 2-19,-4 2-4,2-2-8,-6-1 1,-2 3 4,-1-2 7,-4-1 6,0 2 1,-4-3 4,1 0 9,-2 0 2,2-2 8,0 1 22,2 0 14,0 0 19,0 2 14,4 1 15,-1 0 8,1 0 6,-2 0-6,1 1-8,3 4-8,0-3-1,0 3-6,0 0-1,0 0-5,23 7 1,-14-2-1,7 6 13,-2-1 9,3 1-5,-1 1-3,1-1-4,-2 2-8,0 1-1,-1-2-1,-3 3-7,2-1-3,-2 2 0,-5 0-1,0-1-2,1 1 0,-7 1-6,-3 0-3,-4 0-1,-2 1-4,-4 4 0,-3-1-10,-3-2-24,2 5-17,-4-7-22,1 0-32,-3 0-26,5-7-51,0 0-38,1-3-148,-2-5-384,4-1 170</inkml:trace>
  <inkml:trace contextRef="#ctx0" brushRef="#br0" timeOffset="217909.6379">13667 12255 74,'0'-4'161,"0"4"-11,1-4-1,-1 4-16,0 0-9,2-4-17,-2 4-10,2-2-14,-2 2 7,0 0 11,-2 11 4,0-1 3,1 4-1,-3 3 0,-6 2-7,1 8-8,3-1-3,-4 1-4,4 0-3,-1 2-8,2-2-6,-1 2-8,6-1-5,0 0-4,2-4-8,2 2-2,1-2 0,2-4-4,7 2-3,-6-5-5,8-1 16,-3-3-7,4-1-9,2 0-17,0-5-12,-1-2 1,3-5-7,-1-3-1,-1-2 3,-2-1-5,2-6 5,-4 2 0,0-1 1,-2-2 0,-1 0 6,-4 6 16,-1 0 11,-1 0 8,-4 1-4,3 2-2,-3 1-5,-2 3-5,0 0 1,0 0-2,3 10-3,-4-3-1,2 1 0,1 1 2,-1 3-7,3-4-1,-1 1-2,2 3 0,1-4 1,0 1 2,1-3-7,3-2 1,-3-2 2,5-2 2,-1 0-4,0-2 6,3-3-3,0-2-6,2-4 4,-3 0-1,0 1-1,-2-5 2,-2 1-1,0-3-1,1-2-2,-3 0-1,-1-6 0,0 0 0,-4-2-2,-2 1-26,0 2-4,-4 1-24,0 3-7,1 2-13,-3 0-16,0 2-13,2 6-23,0-1-12,3 2-34,1 2-18,0 4-175,0 3-394,6-7 175</inkml:trace>
  <inkml:trace contextRef="#ctx0" brushRef="#br0" timeOffset="218472.113">14507 12499 49,'-10'9'257,"-2"1"-17,-2 2-21,0 1-20,-1-1-17,-6 8-15,8-7-18,0 3-15,1-2-10,4 2-16,-1-2-11,3 2-6,-2-2-9,4-3-10,0 0-4,4 0-12,4-3-16,0-1-21,4-3-13,1-3-19,3-1-10,8-2 2,-2-6 1,7-2-4,1-3-2,-3 1 2,-4 2 4,-4-2 3,2-1 2,-7 5-1,0 2 11,-1-2 9,-1 4-1,-3 1 0,0 2 4,-1 1 12,-4 0 7,5 5 3,-4 0 3,2 1-1,-2 4-3,0-3-3,0 2-2,2 0-1,1-1-3,-1 1 1,4-1-2,2-1-4,3 1 4,-2-4-3,5 0-1,2 2-1,1-6-1,0 0 0,2 0-1,-1-7-2,0 2-7,1-4-6,0 1-1,2-6 3,1-1-2,-8 1 1,2-6-1,0-4 3,-2 3-4,-3-3 0,-3-1 4,-1-2 3,-3 1 9,-4-3 18,-1 0 8,0-3 4,-3 4 27,1 7 16,-2 5 7,1 5 20,1-2 16,-2 2-18,3 7-10,-1-2-12,-3 3-11,5 3-7,0 0-5,-15 16-8,8-2-3,-1 4-4,2 6-9,5-4-4,1 1-5,0 4 3,1-4-5,4 4 1,-1 0-7,-1-5-2,-1 4-1,0 1-6,2-6-23,-3 0-35,-1 2-34,0-3-33,-1 6-37,-3-4-30,0-1-50,2-2-52,-3 0-220,2-5-541,0-2 240</inkml:trace>
  <inkml:trace contextRef="#ctx0" brushRef="#br0" timeOffset="219046.5695">14808 12715 118,'-2'-8'177,"0"-2"-8,2 1-11,2-1-12,2 0-15,3 1-11,2 1-8,7-4-15,0 0-10,2 1 3,8-6-23,-4 2-2,3 5-9,2-3-3,-2-1-4,2 3-4,-1 1-7,-1-1-3,-3 2-3,-3 1-5,-2 1-2,-4 1 1,-1 0 2,-2 2-8,0-1-4,-3 2 24,-1 0 8,-2 1 3,-4 2-5,0 0-6,0 0-2,0 0-4,0 0 1,0 0-6,-17 13 0,7-4 6,-2 4-1,0 0-2,-5 7-2,5 2 0,-1-5-5,3 5-1,1-4-2,1-1 0,3 1-4,0 1-1,2-2 1,3-5-5,2-1 6,-1 0-6,3 1-12,1-6-17,3-1-19,0-1-12,3-2-11,4-2-9,3-2-10,4-5 1,3-1 7,4-2 8,-4-1 4,2 1 12,-3-1 3,-4 0 8,-2 1 26,-1 1 18,-4 1 13,-1 1 6,-3 2 2,0 1-3,-4 3-1,3-1 7,-3 2 11,-1 3 8,3 1-3,-4 1 3,5 3-2,-3 0 2,0 2 1,0-2-5,-1 3 0,-1 0-6,3-2-4,-3 2-7,-1 2 0,-2-5-5,3 4 0,-3-2-1,0-3-3,0 0-2,0-3-4,1 3 0,-1-3 1,0-2-3,0-2 0,1 5 0,-1-5 3,2 4-4,-2-4 1,0 0-8,10-9-14,-1 4-19,-3-4-26,4-6-33,3 1-42,2-6-40,2-4-45,0 0-192,2 0-438,2 1 195</inkml:trace>
  <inkml:trace contextRef="#ctx0" brushRef="#br0" timeOffset="219605.7265">16159 12417 101,'5'-5'225,"0"1"-22,-1-3-15,-1 3-17,0 0-16,0-1-16,-1 3-17,-2 2-14,0 0-7,0 0-12,0 0-11,0 0-2,-16 11-13,5-6-4,-4 5-8,1-1-3,-1 0-7,2 0-2,0 3-4,4-3-2,0 2-6,3-1-3,-2 1 0,-1 2-6,6-2 2,-3 3-2,5-2-1,1-2-2,1 2 0,3 2-2,0-3 0,1 0-3,5 4 0,-5-4 0,5 2-2,1 2 1,0-4-1,0 2 1,-6-5-2,5 1-1,-4-1 1,0 1-2,-4-2-1,1 0 2,0-2 5,-4 1 2,1 5 8,-1-6-1,-3 2-3,-1 0 1,-4 3-4,-1 0 1,0-4-2,-1 2-1,-4 0 7,3-2-13,-4 1-20,0-1-21,3-1-24,0-1-22,3-1-27,2-1-33,1-4-54,0-1-134,2-2-357,2-1 157</inkml:trace>
  <inkml:trace contextRef="#ctx0" brushRef="#br0" timeOffset="220201.7686">16538 12466 120,'0'0'203,"-9"9"6,4-4-15,-1 2-19,-2 0-11,-2 0-15,2 3-4,-6 2-15,1 0-6,0 0-14,2 1-10,0-3-11,2 0-8,2 1-7,1-2-9,3 0-4,-3 0-5,5-2-6,1-2-1,1-1-5,3 1-4,2-3-2,3 0-3,7-3-6,0-2-6,3-2-2,3 0-6,-3-2 0,-1-2 0,1 1-3,-2-1-4,-2-4 0,-1 6 3,2-2-1,-6 3-3,-1-1 6,-4 3 6,2 1 6,-3 0-1,-1 1-4,1 0-2,-4 2-1,0 0 8,4 5 4,-4-5 1,-4 10-1,3-3-4,-5 1-3,2 2-1,-2 1-1,4-3-2,0 1-2,-3 1 0,4-3 0,1 1-5,-1-2 2,1-1 1,1 0-8,2 0-16,0-3-20,2 0-17,4-2-17,-2 0-8,4 0-6,-1-3-3,3 2 4,-3-2 5,5 1 8,-4 1 6,3-1 5,-4-2 8,0 1 4,1 3 2,-4-2 9,0 2 3,-2 0 2,4 0 10,-9 0 1,10 0 12,-3 0 2,-4 2-3,4-2 3,-3 3 3,-4-3-5,7 2 7,-3 1-6,0-2 5,0 2 3,-2 0-5,-2-3-1,7 1 1,-7-1-1,5 1 0,-5-1-2,8 0-18,-8 0-5,9-2-17,-1 2-13,-3-3-13,1 1-23,1 0-14,-2-1-18,4 1-15,-1-1-121,-2-2-278,3 2 123</inkml:trace>
  <inkml:trace contextRef="#ctx0" brushRef="#br0" timeOffset="220780.4748">17076 12564 2,'0'0'136,"0"-4"-11,1-2-4,1 2-1,0 1 11,0-1-5,0-1-1,0 3 2,3 1-4,-5 1-5,3-7-10,-3 7-11,4-3-10,-4 3-7,0 0 8,8 5-3,-2 0-6,-2 0 3,2 5 1,2 1 2,-3 7-2,1-1-8,-3-1-4,-3 5-4,0-3-4,-1 6-5,-3-4-3,3-1-3,-2-1-10,0 0 0,1 3-5,-2-3-4,0-1-4,0-1 1,2 0-4,-2 2 0,-2-7-4,3 1-2,-2 2-3,3-9-15,0 0-7,-1 1-1,-2-3-20,5-3-18,-2 1-10,2-1 4,0 0 2,-2-14 4,0 4-7,4-1 2,-2-6 1,2-2-1,-2-8 0,2-1-1,3-1 10,-2-3 3,-1 0 3,3-2 2,-3-1 2,4-1 6,1 2 3,-1 2 0,7 1 5,-5 2 0,3 3 13,1 3 10,-3 7 3,1 3 6,-2 5-6,-2 2 0,1 3 5,0 1-6,-3 4 4,-4-2-5,9 7-2,-6 3 3,-2-1-2,-5 1 0,0 8-3,-4-1-22,-4 7-32,-1-2-33,-1 1-41,1-1-39,-1-2-141,4-5-330,2 0 146</inkml:trace>
  <inkml:trace contextRef="#ctx0" brushRef="#br0" timeOffset="220846.5412">17398 12351 36,'7'-3'237,"-1"2"-23,-6 1-20,10 4-11,-2 1-8,0 3-14,-2-1-19,1 0-13,0 0-9,-1 3-11,0-2-12,0 3-9,1 1-12,0-1-5,-1 0-6,1-1-9,-1 2-17,4 0-18,-5-1-12,3 0-12,1-4-3,0 1-2,1 0 1,0-5 4,5-3-2,-4 0 0,3 0 5,-2-5-5,3-2 2,2 0 5,-3 0-6,1-5 5,-2 0 4,1 0 1,0-1 25,-3 1 3,-2 2 6,-3 3 12,1 0 10,-1 2 11,-2 2-8,-2-1-11,0 0-6,-2 4-3,0 0-5,0 0-4,-14 11-3,7-6 1,-3 7-8,-2 3-5,-1-1 0,1 1 0,-1-1-2,6 3-3,-2-1-2,2-2 1,0 2-2,4-4-4,1 2 2,1-3-3,-1 0 2,5-2-1,1 0 2,2 0-14,2-2-26,1-2-33,2-1-50,7-3-66,-5 1-71,7-4-156,1-1-437,-1-4 193</inkml:trace>
  <inkml:trace contextRef="#ctx0" brushRef="#br0" timeOffset="220899.9869">18229 12460 187,'3'-2'244,"-3"2"-23,7-3-21,-7 3-20,13 0-15,0 0-18,3 0-16,4 0-7,3 0-14,5-1-15,1-4-5,0 4-11,-1-1-8,-1-3-7,3 2-2,-13-3-10,4 4-18,-2-2-15,-8 2-17,-1-3-13,0 2-13,-2 1-33,-3-1-26,-1 0-24,-1-2-24,-1 0-27,-2 2-127,0 3-308,-7-10 137</inkml:trace>
  <inkml:trace contextRef="#ctx0" brushRef="#br0" timeOffset="221429.4283">18333 12281 129,'-13'3'210,"0"2"2,1 2-16,-2 2-5,3 3-8,2 2-14,0 2-16,6 2-8,-2-1-7,4 2-4,1-1-11,1 0-12,4 0-7,0 2-8,3-3-3,0 0-11,-1 0-6,2-1-8,-3 1-7,1-2-4,-2 2-7,-1-7-4,-1 5-39,-2-5-48,-1 3-57,-3-3-60,-2 0-266,2-1-457,-6-2 203</inkml:trace>
  <inkml:trace contextRef="#ctx0" brushRef="#br0" timeOffset="222021.3829">19379 12313 129,'0'0'215,"0"0"0,10 17-3,-5-5-20,4 4-12,-1 2-14,2 6-15,-1 2-15,-3 2-13,1-1-11,-2 1-10,-1-1-8,-2 1-17,0-1 4,-2-6-11,0 4-11,0-7-5,-2 2-3,1-3-4,0 0-3,-2 0-9,0-7-4,0 2-27,2-7-19,-1 2 4,2-1-5,-1-5-10,1-1-15,0 0-6,0 0 6,0-12 3,3 1 2,0-4 2,0-7 0,-2-5 8,1 1-1,0-7 1,-1 1 8,-2-4 1,4-11 0,-5 1 1,4 11 6,-2-14 4,0 3 17,5 12 8,-3-2 13,2 3 3,1 2 1,-1 0 1,3 4 1,1 1 2,1 2 1,-1 8-2,0-2-3,3 3-2,3 2-4,0 1-5,3 3 0,-3 2 0,1 2-8,-1 3 1,4 2 0,-5 0-4,0 2-2,1 2 1,-3 4 0,-4 0 2,-1 4-6,0-1-2,-4 7 4,-4 1-4,-4 6-2,-4 0-2,-2-1-15,-2 1-8,0 0 0,-4-4 5,-1 4-3,3-6 3,-5 3-1,5-2 1,0-6 3,2-1 5,3 3-4,0-2-1,1-2-1,1 0 7,2-2 2,2 2-1,-2-4-1,4 6 1,3-5-1,2 1 4,-2 0 2,4 0 2,5-2-2,0 0 1,7-1-1,3 0-18,-1-4-23,4 0-33,6-3-33,-6 0-35,5-3-43,-6 0-142,5-3-353,-5 3 156</inkml:trace>
  <inkml:trace contextRef="#ctx0" brushRef="#br0" timeOffset="222611.8647">19913 12446 24,'3'-3'195,"-3"3"-2,7-6-16,-4 1-20,3 3-16,-1-3-9,4-1-17,-2 1-9,3-1-13,0-2-5,3 1-10,-3 0-7,5-2-8,-2-3-7,-2 1-8,0 1-1,-3 1-7,-1-1-3,1 0-6,-3 0 0,-1 1 0,0 0-9,-2 2 19,-2-1 3,0 0 1,-2 4-5,-2-1 4,0 1 2,-2 1-4,-4 2-2,3 2-1,-3 1 1,-4 2 5,1 4-1,-3 2-5,1 0 1,0 4-3,2 2-1,-1-1 0,1 2-7,4 0-2,-3 0-1,5-1-2,0 1-5,1 1-2,2-4 0,2 1-1,4-3 7,2-3-7,2 1-2,1-1-22,4-2-29,1-2-41,1 0-22,6-4-54,3 1-43,-3-4-191,9 0-421,2-2 186</inkml:trace>
  <inkml:trace contextRef="#ctx0" brushRef="#br0" timeOffset="222673.9088">20506 12271 22,'-4'-4'257,"-1"2"-21,5 2-14,-15 5-17,3-2-11,2 3-18,-3-3-12,-3 8-16,3 1-15,0 1-13,0-2-12,6-1-13,1-1-7,5 2-7,-3-2-8,4-1-13,0-2-21,4-2-25,1 2-22,-1-4-27,5 1-16,5-3-4,-4 0-7,4 1-1,-1-2 3,0 1-4,7-4 14,-6 3 1,2-6 8,-2 5 3,-4-1 8,0 1 3,-4 1 7,2 0-3,-1 2 20,-3 2 15,0 0 13,-1 2 10,-3 4 4,0 2 8,-2 0 0,-1 4 4,1 2 0,-2 0-8,0 0 2,4 2-4,0-4-6,-1 3-1,1-1-4,-2-1-1,2-4-4,0 4-1,-2-4 0,0 0-3,4-1-3,-5-1-1,0-2 3,1 1-8,-3-1 1,1 1 0,-1-2-6,0 1-14,-4 0-9,1-3-13,1 4-12,-2-4 2,0-3-3,2 3 8,0-2-5,0-3 12,-1 1 2,0-1 3,8 0 2,-10-1 2,4-2 6,0-4 0,1 2-5,0-4 5,2 2 1,-2-1 1,5 0 2,-2-1 3,2 1 0,2-3 2,3 0-2,4-2-5,0 4 3,-2 0 6,3-4-2,5 2-12,0 2-25,2-3-4,1 5-19,1-6-19,0 3-27,6-4-46,-6 5-100,8-4-276,-1 1 124</inkml:trace>
  <inkml:trace contextRef="#ctx0" brushRef="#br0" timeOffset="223419.9457">20948 12330 37,'0'0'198,"-9"0"-8,9 0-9,-13 5-20,4-1-9,-2 1-15,1 2-13,1 0-12,-3 0-11,3 1-11,0-1-11,3 0 0,1-1-9,1-1-12,0 0-9,3 2-8,2-6-18,-1-1-16,8 4-7,-3-2-6,8-2-4,1 0 5,0-1-1,5 0 4,-1 0-3,-5-2 5,6 2-8,-6-1 7,-2 1 16,-1-2-1,-3 3 8,4 3-4,-4 0 6,-1-1 8,-1 3 4,0 4 6,0 2 6,-3 0 9,0 5 2,-1 1 4,-1-1-5,0 3-5,0 0-5,-1-1-3,1 0-5,-4 2-2,-2-6-5,6 3-2,-4 0-4,0-5 2,3-2-4,-5 0-2,1-1-1,-1 1-5,-1-3-3,4-4 1,-4 2-1,5 1-4,-4-3 4,2-2 14,-1 0-3,5-1-7,0 0-12,0 0-5,-5-9-8,7 2-15,2-3-16,5-3-4,1-5-11,1 1-9,5-5 7,-3-2-3,2 3 8,2 0 7,-6 4 2,6-2 9,-3 2-2,-1 3 3,0-1 4,-3 3 26,-2 3 11,0 1-3,-1-2 1,-2 3 1,0 0 11,-1 2 8,0 2 4,1-1-2,-3-1-4,0 3-7,-2 2 1,0 0-1,0 0-5,0 0 3,0 0 1,-13 14-6,7-7 2,2-2 1,-1 3-4,-2 1 3,2 1-1,0-1-3,0 0 0,1-1-2,1 2 1,1-3 0,1 1 1,1-3-2,-2 1-6,5 0-13,-2-1-19,3-1-28,1 1-24,4-2-9,1 2-14,2-3 8,4 1 2,-3-1 6,5-2 9,0 0 8,1-2 4,-1-1 19,-4 1 11,-2-3 21,2 3 10,-1 1 18,-1-1 21,-4-1 11,0 3 6,-2-2 0,0 1-5,-1 0-3,-5 1-5,9 0 4,-9 0 3,8 2-5,-4 0-4,-1 0-2,0 1-5,-3-3 1,4 5-2,-1-2-5,-1-1 0,-2-2-38,3 5-48,-2-3-44,-1-2-44,0 0-184,5 1-364,-5-1 162</inkml:trace>
  <inkml:trace contextRef="#ctx0" brushRef="#br0" timeOffset="223975.6417">21560 12275 6,'4'-16'307,"-3"4"5,1 0-6,-1 5-24,-1 1-27,0 0-30,1 3-24,-1 3-15,0 0-18,0 0-19,0 0-12,0 22-17,0-10-7,-1 3-12,1 3-7,1-1-11,0 3-7,2 0-8,0-3-6,-1 2 1,1 1-11,1 4-6,-2-7-4,1 4-4,-1-4-2,-1 2-20,-1-1-49,-1-1-59,-1 1-60,0-7-80,-1 5-275,1-4-547,0-2 242</inkml:trace>
  <inkml:trace contextRef="#ctx0" brushRef="#br0" timeOffset="224034.6842">21399 12430 91,'5'-4'209,"2"0"-22,2-3-15,7 3-21,2-4-18,5 3-43,4-1-38,2-1-60,1 0-57,-2-2-104,1 4-183,1-1 81</inkml:trace>
  <inkml:trace contextRef="#ctx0" brushRef="#br0" timeOffset="225970.8283">22202 12402 1,'-3'-4'212,"3"4"-21,-2-4-12,2 4-12,0 0-12,0 0-17,-2-2-12,2 2-10,0 0-11,2-7-12,-2 7-10,0 0-7,6-3-9,-6 3-8,4-4-5,5 4-1,0-2-10,-2 2-1,2-1-9,4 1 0,0-2-2,5 4-2,2-2-7,7 0 1,1-2-3,4 2-1,4 2-2,1-2 2,0-2-7,-3 0 3,2 2-2,0-2-1,-4 1-4,3-1 1,-6 0 1,-6 1-1,-3-1-2,0 2 0,-4-1-3,-3 1-6,-2-1-12,-2-2-12,-1 2-23,-2 0-32,1 1-34,-7 0-30,5-3-20,-5 3-122,0 0-308,0 0 136</inkml:trace>
  <inkml:trace contextRef="#ctx0" brushRef="#br0" timeOffset="226293.6657">22611 12226 137,'-3'-5'236,"2"0"-10,1 2-18,0 3-16,-3-7-19,3 5-19,0 2-16,0 0-15,0 0-11,0 0-10,-5 14-11,5-4-7,0 6-11,-1 2-4,-2 0-5,2 2-8,1 7-2,-3-1-9,3 1-3,-2 4-1,0-5 0,-1 0-8,0 0-2,3-1-2,-1 1 10,-3-6-45,4-2-35,0 0-47,-2-2-51,2-2-45,-2-1-173,6-3-385,-3-1 172</inkml:trace>
  <inkml:trace contextRef="#ctx0" brushRef="#br0" timeOffset="226880.298">23297 12117 69,'1'-5'254,"-1"3"-23,0 2-20,0 0-19,0 0 2,-10 11-11,3-2-20,1 7-10,0 0-15,-2 3-12,-2 8-12,7 0-10,-1-2-12,3 4-7,-1-1-7,2-1-6,-2 0-7,2 0-5,0 1-5,4-3-7,-4-4-23,1-2-26,-1 0-30,3-1-26,-3-1-33,0 2-24,0-7-5,1 0-19,2-2 8,-3-3 8,0-4 17,0-1 0,0-2 15,0 0 11,0 0 9,0 0 19,-4-14 30,4 2 17,-4 3 21,-1-6 5,1 2 22,-1-1 14,-2 2-5,4 1 18,-1 2 13,0-1-3,-1 0-8,5 1-5,0-1-7,0 3-3,0-2-5,5 0-7,-1-2-7,6 1 0,3 1-5,0-4 0,6 1-6,-1 1 5,4-4-4,1 1-1,-4 3-6,5-3 1,-1 1 2,0 0 7,-4 2 1,-1 2 4,0-2 5,-4 5 6,3-3 3,-6 7-2,-1-5-6,-3 4 0,-1 3-7,1 0-4,-1 2 1,2-1 1,-5 6 3,3 0 2,-4 3 2,1 3 2,-5 3-3,2 0-4,-3 4 0,-1-3-3,-1 1-6,-2 2-4,0-3 6,-1 1-6,0 0-3,-3 0 2,8 1-28,-4-4-41,1 1-45,-1-2-34,-1 1-47,7-3-43,-2-2-38,2 0-172,2-2-462,2 1 204</inkml:trace>
  <inkml:trace contextRef="#ctx0" brushRef="#br0" timeOffset="227500.231">23667 12463 80,'4'-9'267,"0"-2"-30,1 2-22,-2 1-21,3-1-5,-2 4-19,1-4-13,3 1-15,-1 0-17,3 1-16,0-2-6,0 3-8,0-1-12,0 0-6,7-2-10,-4-1-7,-2 3-3,1 0-9,-3 1-5,3-1-5,-3 2-10,-4 1-11,3-1-5,-3 2-4,0-1 3,-1 1-2,0 1-1,-1-1-2,-3 3 0,3-5-4,-3 5 0,4-5-8,-4 5 4,0 0-3,0 0 4,-13-1-2,13 1 1,-14 7 2,4 0 0,0-2 0,-5 7 5,2 0 2,-2-2 4,0 3-3,1 0-1,-1 1 1,5-1 3,-7 2-2,8 0 1,-2-2 2,3 3-5,3-5 4,1 1 0,3-2-1,1 2-2,0-3 1,2-2-12,1 0-24,7 1-26,0 0-32,2-3-22,-2 2-21,7 0 1,-1-4-26,5-2-10,0 0-161,1-2-351,6-1 155</inkml:trace>
  <inkml:trace contextRef="#ctx0" brushRef="#br0" timeOffset="228076.8624">24033 12477 110,'9'-6'165,"2"-1"18,-4 1 3,-3 3 2,1-1-12,-3 1-17,-2 1-10,0 2-10,0 0-3,0 0-5,0 0-14,-20 8-2,13-4-5,-3 2-10,2 1-8,2 1-7,-3 2-11,2-2-4,4 1-9,-1 0-4,0-1-4,3 2-2,2-3 9,0 0-6,3-2-7,2 2-27,4-5-21,0 1-12,0-2-17,5 1-17,0 0-2,1-2-22,2 0 9,-3-2-9,2 1 10,2-3 1,-1 2 7,-8-4 3,1 2 10,-1 1 22,-4 1 17,0 0 12,1 1 2,-7 1-1,6-2 1,-6 2-1,8 0-1,-8 0 3,0 0 4,0 0 4,-4 8 4,4-8-4,-5 6-1,4 0 3,-1-4-1,2-2 0,2 7 2,0-2-6,3 0 1,-1-4-1,4 0-3,0 0 2,4 0-6,0-2-1,6 0-8,1-1-4,-4-1 2,3-3 1,0 1-5,-4 0 1,4-3 2,-5-1-3,1-1 3,-5 0 2,3-4-1,-3 1 3,-2-3 6,-1-2 10,3-6 2,-6 3 24,-1 2-6,2 1 21,-3-1 10,-2 0-1,0 7 11,1 2 21,-3 3 1,2-1-9,-3 3-14,-2 1-3,-3 4-12,-1 0-2,-1 1 8,0 7-27,-2 1-6,-1 2 4,3 1-3,5 2-4,0 1-5,2 1 1,6 0-4,0 1 3,6-1-7,1-1 0,-3-1-2,2 1-32,3-3-34,-3-1-33,-2 0-32,2 3-41,-4-2-46,0 0-40,-4 2-35,-2-1-233,1-4-547,-3 1 242</inkml:trace>
  <inkml:trace contextRef="#ctx0" brushRef="#br0" timeOffset="228143.9049">24329 12559 160,'3'-7'188,"2"2"-16,3 3-19,3-3-15,7 0-13,4 0-11,6 1-12,0-3-9,-1 6-10,3-3-25,1 0-32,-9 3-27,7 0-39,-4 2-20,-5-2-25,-1 2-120,-7 1-221,-3 2 98</inkml:trace>
  <inkml:trace contextRef="#ctx0" brushRef="#br0" timeOffset="228733.0236">23068 13237 24,'-5'0'232,"5"0"-18,-9-3-14,9 3-15,-1-5-4,-2 3-13,3 2-13,0-6-14,4 2-15,1 0-10,3-4-11,2 4-10,0-1-13,7-5-6,1 2-8,1 1-6,9-2-6,-1 1-6,-1 1-7,3 2-3,-1-2-1,-1 2-5,-6 2-2,0-1-6,-1 2-7,-2 2-14,0 0-14,-4-3-8,-5 6-11,3-1-9,-6 2 3,-1-1-2,-5 2-7,0 0 0,0 2-1,-4-2 6,-5 2 3,0 1 9,-1 1-5,-4 1 2,-1 0 3,-3-1 5,6 3 0,1-2 8,-3-3-11,2 1 10,1 1 5,1-4-2,2 3-4,0-1 4,3-1 2,0 0 6,4 0-5,-2-1 6,3-2-3,4 2-1,0 0 5,5 0 0,1 0 2,3 2-3,5 0 7,1 1 13,-1-4-12,1 3 1,3 1-1,-7-1 4,5 3-1,-3-1 1,2-4 6,-6 7-2,0-8-4,-5 4 3,1-3 9,-8 2 9,3-2 12,-2 0 6,-8 0-1,5 2-5,-10 0-4,2-2 4,-6 4-7,-2-1-6,-2-3-3,0 0 0,0 0-5,-3 0-1,0-3-4,1 1-12,-1-1-26,3 0-30,-2 0-41,7-4-39,4 0-45,-4-3-171,6-2-375,3-1 166</inkml:trace>
  <inkml:trace contextRef="#ctx0" brushRef="#br0" timeOffset="229348.0705">24007 12975 134,'0'0'171,"0"0"-14,0 0-21,0 0-8,0 0 4,2 7-2,-2-4-1,0-3-2,-2 10-7,2-5-1,0 4 0,0-2-4,2 6-11,-2-1 0,0 5-4,1 0-2,0 2-3,-1 1-4,0 0-8,-1 0-5,0 0-8,-1-1-5,-1 0-7,3-2-3,-2 0-7,1-2-5,2 4-2,-3-2-3,2-2-7,1 2-2,-4-5-5,3 0-1,0 0-1,0-5-1,-1 3-3,2-5-4,-2 3 0,2-3-1,-1-1 2,0 0 5,0-4 14,-1 5 15,1-5 5,1 5-3,-1-5 2,0 0-9,0 0-4,0 0-6,6-13-6,-4 9-1,-1-2-6,2-2 2,1-4 0,-3 2-1,0-4-8,0 3 0,2 0-1,-2-2 1,2 2-5,1-1-3,1-1 6,-4 4-4,6-1-2,-3 3-3,-1-1 3,2 3-2,-1-2 1,1 5-3,-1-1 0,1-1-2,-1 1-3,1 2 3,-5 1 2,13 1 0,-8 2-1,0 0 0,1 1 0,2-2 0,-1 7-3,-1-2 2,4-3-1,-2 6-1,-2-2 2,2 3-2,-1-2 3,-1-1 2,-1 1-5,0-1 4,-1 1-5,-2 1 4,1-3-7,1 1-26,-4-1-19,0 1-27,-4-2-32,4 1-26,-1-2-37,-2-2-38,-2 4-48,1-5-191,0 1-487,2-1 216</inkml:trace>
  <inkml:trace contextRef="#ctx0" brushRef="#br0" timeOffset="229423.3055">24356 13187 228,'3'-1'216,"-1"-2"-20,-2 3-17,12 0-13,-6 4-10,3-1-13,0 3-11,4-1-14,-2 2-9,0 1-10,-3-2-8,0 5-15,0-3-3,-2 0-6,-1 1-12,-1-1-1,-1 2-5,-2-3-9,-1 0 1,-3 1-3,1 0-10,-3-2-3,1-1-18,-1 1-3,2-1 1,1-2-4,-3-2 10,5-1-10,-4 2-2,4-2 4,0 0-8,-3-6-16,3 6-7,5-14-14,0 5-12,2-2-11,2-3-1,1 0-2,3-2-3,-1 0 7,9-2 5,-7 5 5,0-1 7,1 3 4,1-2 2,-1 0 6,0 3 5,1-2 16,-1 4 3,-2 2 21,-4-2 14,0 4 8,-5 0 5,3-2-6,-3 4 0,2-1-7,-3 1-2,-3 2-6,5-3 1,-5 3-1,0 0 10,0 0-4,0 0 2,-10 12 0,5-8-5,-3 1 3,2 3-4,-2 0 2,1 1-3,2-1 1,-1 1 6,1 3-10,1-2-2,2 0 4,0 1-3,1-2 0,2 0 0,2 1 0,0 2 0,0-1-2,3-1-4,1 0 5,-1 0 2,7 3 1,-1 0 5,-3-4 0,-2 0-4,6 5-2,-6-3 3,0-2-3,-3 0 3,0 1 1,-1 1 2,-3-3 4,-2 5-3,-2-4 0,-1 3-1,-8 0-2,-2-1 1,-2 1 1,0 0-7,-10-1 3,-1 3-24,-3-2-33,3-2-36,-4 0-35,1-1-45,-1-2-208,2 1-394,2-6 175</inkml:trace>
  <inkml:trace contextRef="#ctx0" brushRef="#br0" timeOffset="230835.283">23637 13871 62,'0'0'143,"10"1"-22,-4-1-5,2 1-12,2 1-11,2-2 2,2 1 0,0-1-3,-2-1 1,3 1-5,4 0-15,0-4-1,2 4-5,0-5 1,1 1-2,2-1-5,2-1-2,-1 4 2,4-6-6,0 4-5,-8 0-2,8-4-7,1 0-1,0 1-4,0-1-5,2 2-2,-2-1 1,2 2-6,0-2-3,-2 1-3,-4-3-7,1 2 12,-1 2-8,-4-3-2,-1-1 1,-2 4-2,-1-2 2,0-2-6,-2 1-3,1 1 0,-6 0 6,3 1-4,-5 0-5,4 0 7,-3 1-4,2-1-1,-4 2-2,-1 2 4,-2-3-3,3 1 0,-3 2-3,0-1-2,4 1 8,-4-2-6,3 1-2,-4 0 3,0 0 4,1-1-2,0 0 0,-4 2-6,4-3 3,-2 0 3,1-1 2,-2 0-8,1 0 3,-1 1 4,1-2-2,0-1 1,-1 2-4,0-5 2,1 5 3,1-5 9,0 2-1,-2 0-4,1-2-2,1 2-1,1-1 5,0 0-3,0-1 2,0 2 0,0 0-7,0-3 3,-1 2 0,2-1 4,-2-2 3,0-1-1,-1 2-3,1-5 1,-2 2 3,-1 3 1,-2-5-3,2 0 0,-2 0-1,1 0-1,-2 0 1,0-1-4,-3-2 3,1 3 1,-3-1-1,-2-1 3,0 2-4,0-2 0,-4 5-1,0-7-2,-3 0 1,-1 2-4,-4 0 3,1 4-2,-3-1 1,-2-1 0,-4 1-1,3 3 1,-5-1-4,-2-1 1,-2 5-7,-4-2 8,-9-1-4,-4 4 3,5-1-4,-3 2 3,10 0 0,-11 3-1,-2-1-8,15 2 0,-13 1 2,0-1-2,12 0-1,-13 3-3,0 1 1,-2 0 4,3 0-2,0 0 0,-4 1 2,4 3 2,14-2 0,-15 2 2,13-1-3,3 1 1,-2 1-2,1-1 7,-2 3-5,5-1 1,-2-2 5,3 2-6,0 2 6,-3 1-2,6-1 0,0 4 1,3-4-2,0 2 2,2 3 0,1 2 2,2-1-3,0 2 0,3 0 4,1-1 0,4 4-4,1-4 5,-6 11-4,9-4-1,-1 2 4,2-1 1,1 0 0,3-3-2,2 6 12,2 0-3,1 1-2,3 0 0,0-3-1,1 3 7,3-1-7,-1 0 1,0-1-3,2-1 0,2-1 0,0 0-2,1 1-1,-4-5 2,2 3-2,9 2 3,-8-3 1,8-1-3,-5-3 0,5 3 0,-3-1-1,3 1-1,0 1 0,-4-6 10,7 3-7,0 0-1,-5-8 1,4 7-2,-6-3 2,13-1-1,-12-3 0,3 1-1,-1-4 0,2 4-1,6-1 2,-6 1 3,2-5-4,1 1 1,5-3 1,3 1-1,-3-3 0,4 2 1,-3-1 0,4-3-3,-2 2 5,-1-4-4,1 2 3,-4-2-3,2 1 2,3-3-3,-2 2 0,1-6 0,0 8 1,-2-5 0,-5 2 0,0 2 0,-2-4 3,-1 2-4,1-2-1,7 1 3,-10 1 1,-1-1 3,2 1 3,0-1-3,-3 1 2,-2-1 2,0 0-3,-2 0 4,-1 1-3,3 1 2,-2-3 1,0 1-5,-5 1 0,1 1 2,-2 0-2,-1 1 0,0-2 1,0 2-1,-1-4-15,-4 5-26,4-4-36,-4 0-22,0 0-17,0 4-27,-1-8-23,-3 5-178,0-4-366,0 0 162</inkml:trace>
  <inkml:trace contextRef="#ctx0" brushRef="#br0" timeOffset="231519.5">22423 13841 95,'0'0'172,"0"0"-17,0 0-14,0 0-15,0 0-10,0 0-1,0 0 0,-5 16-13,5-7-10,0-4-6,2 4-8,-2 0 2,4-1-5,0 1 3,0 1-9,1-2-6,1-1-7,1 2-1,1-3-7,4 1-2,0-2-4,4-1-5,2-1 7,2-2-12,2-2-1,7-4-5,5-2 1,-2 0-5,0-3 1,2-3-6,3 4-1,-4-8 1,17-8-3,-5 7-3,-10 1 4,11-5-3,-14 3-11,1 2-28,-4-1-36,2 0-25,-7-2-16,2 3-33,-6 2-40,-5 6-116,-2-5-316,-1 7 140</inkml:trace>
  <inkml:trace contextRef="#ctx0" brushRef="#br0" timeOffset="241300.8677">19835 11957 45,'0'0'160,"0"0"-10,13 5-13,0 1-21,4 2-7,8 9-14,4 2-5,3 1-12,13 11-1,-2-2-12,8 4-8,-2 0-3,7 2 6,18 15-5,-20-17 2,20 16-1,-24-16-1,25 13-3,-24-12-6,3 0-5,-3-1-1,2 2-6,-3 1-1,-4-4 4,-3-3-9,-14-6-6,-2-1 1,-2-4-1,-3 2-1,-9-4 1,1-3-4,-1 1-4,-4-5-29,-3 1-14,2-1-21,-3 0-16,0-5-23,-2 1-22,2-1-15,-3-2-122,1 1-268,-3-3 119</inkml:trace>
  <inkml:trace contextRef="#ctx0" brushRef="#br0" timeOffset="241704.2324">21158 11960 39,'-37'12'152,"-15"7"-12,-2 4-7,-29 14-15,2 3-3,27-10-13,-29 17-7,4 6-9,5 2-4,3 1-8,19-17-1,-17 19-6,25-19-6,-1-2-10,3 3-4,2-5 1,0 0-7,11-9-6,3-2 4,1 0-2,1 1-6,-2-3-8,4 0 3,-1-3-4,3 2-2,-2-3-1,7-6 1,2 2-3,0-3-7,0 1-7,2-5-31,2 3-26,3-3-18,-3 0-32,4-2-158,0-1-283,1-1 126</inkml:trace>
  <inkml:trace contextRef="#ctx0" brushRef="#br0" timeOffset="242168.2499">20063 12141 45,'29'10'140,"4"2"-7,0 1-9,12 9 1,2 6-14,-7 4-15,5-3-3,-2 4-9,-3 1 0,-4 4-9,0 0-6,2-1-8,-6 2 2,-2 0-8,-2 2-3,2-1-4,-1-2 3,3-2-12,1-3-3,-6-4 1,12 3-3,-5 1 0,-4-8-3,0-1-7,0-4 5,-2 2-8,-4-3 4,-2-1-11,-6-5-27,-3-1-15,-2-7-26,1 2-19,-3-4-33,-3-1-25,2-1-107,-4-2-259,-4 1 115</inkml:trace>
  <inkml:trace contextRef="#ctx0" brushRef="#br0" timeOffset="242784.9651">21085 12121 115,'-18'-1'121,"0"1"-3,-2 3-9,-12 7-14,1 3-2,-15 8-2,-2 8-11,-5 1-2,1 4-7,-21 16-7,19-14 0,0 0-11,-17 16 4,25-15-10,-8-4 0,7 1-9,2 4 3,2-5-4,2-1-9,13-8 3,-4-1 0,2 0-6,2-1 6,2 0-10,0-2 0,4 1-5,1-3 4,1 0-8,1 0 5,0-6-6,8-2 1,0-3-1,1 2-8,1-1-34,1-1-18,-3-1-22,7-2-23,-2-1-46,-1-3-81,1 0-240,6 0 107</inkml:trace>
  <inkml:trace contextRef="#ctx0" brushRef="#br0" timeOffset="242856.0151">20000 12163 100,'27'23'118,"1"2"-10,9 11-7,0 3-9,5-3-4,-1 6-6,5-3-17,0 4 2,5-4-6,17 13 2,-21-15-11,3-3-5,3 0-20,-5 0-42,2-7-24,-3 0-29,-17-9-91,-4 0-171,-1-5 77</inkml:trace>
  <inkml:trace contextRef="#ctx0" brushRef="#br0" timeOffset="243688.4971">19375 13566 95,'-6'-3'172,"-2"1"-3,-2-3-22,-2 4-15,-2 1-7,-6 3-11,5 2-7,-5 0-17,2 2-4,-1 2-6,1 1-13,2 2-2,-1 0-9,4 1-4,-2 2-7,6-3-6,-1 5 0,1-2-5,1 1 1,3 1-2,4-1 2,1 1-10,0-1 0,3-4 2,4 0-2,2 0 0,-1-3-2,5 2-4,3-2 3,1-2-7,1-2-3,1-4 5,-1 0-2,0-1-3,-2-2-3,3-5 4,0 2-3,-3-3-1,0-1 0,0 0-4,-2-4 0,-3-4 2,3 3-5,2-7 5,-5-4-3,1 1 2,-2-1 2,-2-4-8,0-2 2,0 2-1,-1 0 0,0-4-7,-2 1 11,-1-1 9,-2 0 6,1 1 1,-1 2 11,-4 2-1,2 1 17,0 1-1,-4 6-2,3 1 1,-3 0 0,1 2-1,1 2-1,-1 1-1,1 3 8,-3 2-2,4 0-3,-2 2-9,2 2-2,-3 2-3,3 1-4,1 2 0,0 0-6,-12 5-1,7 0-4,1 5-2,-2 1-4,1 6 1,-1 1 1,2 1-1,0 3 0,0 7-3,3-3 1,1 3-3,0-2 1,1 0-1,3 2 8,0 0-8,-2-3 1,3 1 3,-2-1-5,1-1 1,-4-4-1,2 4-24,-2-6-41,0 0-36,-1 0-41,1-1-42,0-6-53,-1 1-184,-2-2-447,3-1 198</inkml:trace>
  <inkml:trace contextRef="#ctx0" brushRef="#br0" timeOffset="244509.0968">19596 13634 149,'3'-7'221,"-2"6"-25,-1 1-14,3-7-15,-3 7-18,6-2-16,2 1-11,-2-3-15,4 3-11,3-1-11,-3 0-17,1 0-12,1 1-14,-1-3-2,2-1-5,-4 0-3,4-1-8,-3-1 2,-1 1-7,0-3 5,-1-2-4,1 2-8,-4 1 0,0-4-5,-2 2 6,-2 3 13,0-2-4,-2 2 7,0 0-4,-3 2-2,0 1 2,-4 2-6,-2-1-4,-3 4 5,0 2-4,-2 1-1,-4 3 0,2 3 4,-2 0-4,4 2-3,0-2 2,1 4-2,0-2-1,-2 5-1,5-2 1,-1-1-4,7 1 5,-3-1-2,6-1 2,-2 1-3,4 1-1,1-1 1,8 1-2,-1 0-3,-4-6-24,2 0-27,6 0-32,-1 3-23,7-4-35,-6-3-38,-1-1-144,7 0-344,1-3 152</inkml:trace>
  <inkml:trace contextRef="#ctx0" brushRef="#br0" timeOffset="244570.1401">19983 13525 217,'-4'-5'212,"3"1"-7,0 0-12,1 4-25,-9-1-18,9 1-15,-15 4-8,5-1-8,3 4-14,-4 2 4,3-4-3,-1 7-14,1-2-9,2 0-8,0-1-7,1 3-8,-1 2-5,4 2-3,1 0-6,-2-1-5,4 0-3,-1 1-3,4 1-3,0-4-3,2 2 0,-2-5-2,1 1-3,2-4-2,-1 4 2,2-3-2,-1-1-2,2-2-1,-3-3-2,7-1-1,-1 2 1,-2-4-6,4 1-1,-3-2 1,2 0-2,-1-2 2,-2 2 2,0-2-5,-1 1-13,-3-2-28,4-2-26,-4 4-18,-1-1-27,0-1-26,1 0-38,-4-3-41,-1 3-138,1 1-375,1-3 167</inkml:trace>
  <inkml:trace contextRef="#ctx0" brushRef="#br0" timeOffset="245229.849">20204 13534 162,'0'-1'272,"3"-2"-25,-3 3-25,1-5-27,-1 5-18,0 0-13,14 7-19,-9-2-16,-1 3-12,4 1-10,-3 3-11,4-1-12,-3 5-8,0 0-6,-3 1-5,-2-2-9,1 1-2,-2 0-3,-2 0-7,1-1-5,-2-1-4,-1-2-3,-3 4-3,3-5-3,-2 0 0,0-2-7,-1 0-7,3-4-6,2 2-1,-1-2 1,-2-3 2,5-2 1,0 0-6,0 0-1,0 0 2,-6-14-3,7 8-1,3-3 7,0-3-8,5-5-4,-4 3-4,0-3 2,5 1 0,-4 0-3,5 0 2,-5 6 1,4-4 3,2 4 2,-4 2-6,3-1 2,2-2 2,1 2 5,-1 4-6,6-3 0,-3 3 3,2-3-6,0 3-6,1 2-5,-3-4-7,3 5-3,-3-1-9,-3 2-2,0-2-1,1 2-1,-2-3 5,0 1 7,-3 1 2,0-1 2,1-3 0,-2 1 5,-3 2 8,0-2-7,3 0 11,-3 0 4,-4-1 3,2 1 18,-3 1 4,-3-2-1,0 1-2,-4 2 0,2-1 3,-3 0 8,-2 4-3,-2-1-1,0 1-3,-1 2-2,0 2-1,-3 2-3,6-2 1,-3 2-3,1-1-2,3 2-1,0 2 1,-2-1 0,3-1 0,1 2-3,1-1 2,3 1-3,0 1-9,3-3-30,0-3-26,5 4-19,0 0-22,2-1-23,2-1-6,2-1-20,-1 1 2,2-1-4,1 0-3,-1-1-96,4-1-269,-1-3 119,3 0 980,1 0-613,0 0 22,-6 0 19,-1-2 29,-1 2 16,-1 0 14,-2 0 11,-3-1 1,-5 1-2,9 1 0,-9-1-7,0 0 5,0 0 4,4 2 8,-4-2-12,0 7-5,0-7 1,-4 5-8,0 0-6,2-1-6,-1 1-6,-1-2-4,3 2 3,1 2-9,-3-2 0,3-1-5,0 0-1,3 0-1,-2-1-2,3 1-4,-1-1-1,-3-3 0,10 3-3,-4-3-2,3 0 0,0-1-4,3 1 2,-5-2-4,4 0 1,-5-2 1,1 3-4,0 0 2,-2-1-3,-1-1 3,0 2 3,-4 1 3,7-4-3,-3 3 1,-4 1-3,5-3-3,-5 3-2,0 0 1,5 0-2,-5 0-3,0 0 2,8 3-3,-8-3-20,4 5-23,2-5-23,-6 0-25,11 0-19,-4 0-16,-2 0-16,4-4-10,0 2-17,0 0 8,1-1-117,-1-2-298,0 1 131</inkml:trace>
  <inkml:trace contextRef="#ctx0" brushRef="#br0" timeOffset="245883.7456">20920 13631 465,'5'-5'55,"-1"0"28,-1 0 8,-1-2 1,-1 2 5,1-2 16,-2 3 5,-2-1-8,1 1 2,-1 0-13,2 4-9,-6-3-9,2 1-8,4 2-9,-8 0-3,8 0-4,-8 4-6,4-3-6,2 3-4,0 0-3,1 0 1,1 1 0,0 0-2,1 2-1,1-2 4,0 5-4,2 1-5,1-2-2,1 2-2,-2 1-2,3 4-3,-3 0-4,1 1 2,-4-5-1,-1 3-2,0 1 1,-1 2-4,-4-2-3,2-4-21,-5 3-11,-1-1-28,3-3-13,-2-1-10,2 1-18,1-6-3,1-1 3,0 1-14,0-2-15,4-3-8,0 0-5,0 0-126,0 0-279,0 0 124</inkml:trace>
  <inkml:trace contextRef="#ctx0" brushRef="#br0" timeOffset="245972.8089">21099 13752 72,'10'-5'165,"3"2"-5,0-2-5,-2 3-6,1 0-12,-3 0-4,-3 2-12,3-3-8,0 3-12,-1 0-14,1 0-5,-2 0-8,-1 0-9,2 3-7,-4-3-4,3 1-7,-2 0-10,-5-1-24,11 3-23,-8-2-17,-3-1-22,7 0-18,-7 0-23,12 0-7,-12 0-7,6-1 3,-6 1 8,9 0 11,-9 0 14,9-5 19,-1 5 18,-2-3 17,-1-2 19,3 2 17,-4 2 17,5-4 20,-4 2 16,2-5 7,-3 4 4,2 2 11,-1-3 0,-2 2 0,1-1 5,-4 4-5,5-4-11,-2 4-8,-3 0-2,5-4-8,-5 4-13,4-1-9,-4 1-1,0 0-5,0 0-4,8 5-5,-8-5 0,6 4-3,-4 0-3,2 2-3,-1-2 1,2 8-4,-2-4 1,4 1-1,-3 0-2,2 7 0,-1 1 0,-1 0 3,0-1-3,0 1 1,-3 2 3,4-2-4,-5 1-1,1 1-1,2-3 2,-3-1 1,-3-2 0,2 0 2,-4-2-1,2 1 6,-1 0-4,-2 0-3,-1-3 3,-1 1-3,-2 5-3,1-9 8,0 1-8,0-2-4,-1 1 2,5-1 3,-2-3-6,0-2-2,0 0 2,7 0-2,-7-5 1,3-2 4,1 2-1,3-8-1,7 0-2,-1-4-3,4-8 3,6 1-3,-2-2 1,2 1-5,2-4-17,-1 4-20,0-3-14,2 5-18,1 0-20,-2 2-37,0 3-18,-3 2-43,-2 1-51,0 1-129,-1 5-396,-3-2 175</inkml:trace>
  <inkml:trace contextRef="#ctx0" brushRef="#br0" timeOffset="247773.1675">16143 14150 138,'-1'-3'165,"1"3"-27,0 0-1,0 0-9,-1 12-8,-2-1-6,2 2-11,-1 5 10,-2 10-5,-3-2-4,2 5-12,-1-1-6,3 4 1,1 1-9,-5-1-3,7 1-3,-4 12-4,2-1-5,-1-11-4,3 9-4,3-8-7,-6-3 11,6-3-5,1 3-5,-3-1-7,-1-1 0,1-4-6,-1 0-6,0-1-1,0-7-1,0-1-5,-1 1 2,-2-2-3,3-6-8,-2 1-43,2 2-42,-3-5-48,3 0-51,-1-2-200,-3-3-399,4-2 177</inkml:trace>
  <inkml:trace contextRef="#ctx0" brushRef="#br0" timeOffset="248366.7458">17815 14246 174,'0'-5'186,"0"5"-19,1-2-25,-1 2-4,0 0-16,0 0-10,-6 19 0,6-7 1,-4 5-2,0 10-5,-4 1-9,-2 4-2,1 1-4,-2-1-5,-1 17-5,3 2-8,5-3 2,-5 1-9,3 1 9,1-2-7,4 1-4,-2 0-7,2-2-5,-3 2-23,4-15-4,0 1 4,0 1-5,3-3-4,-3-2-3,-3-3-2,6-1 4,-6 0 0,3-9-4,0-3-13,-1-4-31,0 2-30,-5-6-38,0 2-36,1-4-51,-4-3-179,-1-2-392,0-1 173</inkml:trace>
  <inkml:trace contextRef="#ctx0" brushRef="#br0" timeOffset="249918.4785">16050 15027 93,'0'0'138,"3"-4"-9,-3 4-18,0 0-14,0 0-7,0 0-5,0 0-9,-10 14 4,4-5-5,-4-3-2,1 4-5,-2 1-7,-3 2-4,-6 4-2,0 0-4,-1 1-4,1 2 1,-2-1-2,2 2-3,-1 0-7,-3-2 4,1 2-5,-2-1-5,1 1-7,-1 2 4,-2-4-4,-2 1-4,2 1-4,0 1 4,0-1-5,-1 0-11,3 0-1,-1 1 1,3-3 1,-2 1-2,2-1-2,-3 4 4,4-3 1,-3 1 2,2-1-11,-2 2 8,4 0-5,2-3-4,2-6 4,0 5 6,-2 0-2,5-3 0,0 1-1,1-3 1,-4 1-1,4 0 3,-4 1 0,6-1-4,-3-1 2,2-1-4,-1-1 1,1 2 0,-1-2 0,1 1 0,3-3-1,2 2 2,-5 0 1,3-3-3,1 2 0,-1 0-1,2 0 6,1-1-3,-1 0 3,-2-1-3,5 2-4,-1 0 3,1-1 1,-1 1 2,5-3 0,-2 0 1,0 0 1,1-1-2,1 3-2,-2-3 3,2 0-5,-5 2 2,4 0 1,1-4-2,-3 4 1,2-2 2,1 0 0,-2 3-2,4-3-3,-2 1 8,-2 2-7,2-2-1,0-1 2,0 4 0,-2-3-1,4 2 2,0 0 1,-2 0-2,1 2-3,2 1 2,-2-3 1,2-2-7,-1 5 5,1-4 2,1 4 0,0 0 2,0-2-8,1-1 9,0 1 1,5-1 20,-2 1-4,0-2 0,2 1-2,0-2 8,1 1-13,0-1 3,-1 1-6,1-2 0,4 3-2,-2-3 1,0 4 2,0-6-7,4 4 0,0-3 1,2 0 1,1 2-1,-2-1-1,2 0 3,7 0-2,-5-1-2,4 1 0,4 0 3,-2 0-4,1-1 2,3 1-1,-2-1-2,2-1 2,4 2-1,0-3-3,-3 2 2,6-1 2,-3-1 8,1 1-9,-1-1 1,-1 0-2,-2-1-1,1 0 0,1 1 3,-2-1-3,-3 0 1,0-2 1,8 1-3,-5-1-1,3 1 5,-2 0-3,4 0-2,-2-2 2,1 1 1,-1 1 1,2-2 2,2 1-1,12-1-4,-14 1-2,2 0 3,-1 1 1,-1-2 2,4 1-2,-4-2 4,2 2-6,-2-4 1,-1 0 1,-1 1-1,1 1-1,0 1 0,1-2 3,-1-2-2,0 2 0,0-2 3,2 2-3,0 1 0,1-3 2,11 1-1,-13 0 1,0-1 11,14 2-10,-14-1-1,2 2 0,-1-3-2,0 0-2,1 0 1,-3 2 4,-1-1-2,0 1 3,2-4 3,-1 4 0,-1-3 2,1-1-2,-1 4 1,1-4 3,-2-1 1,3 4-3,-2-6 0,2 3 3,-2-3-3,2 1 1,-1-3-1,2 4 2,12-5 2,-13 4-3,13-5 0,-14 3-6,1 3 4,-3-2 9,2 3-11,0-1-2,-2-1 3,-2 4-4,-2-2 2,-3 1-2,-7 2-1,8 0 5,-9 1-3,1-2-1,-1 2-3,-2 1 4,1 0-1,0 3 0,-5-2-2,3-1 2,-4-1-2,-3 2 1,3-1-23,-4 0-40,1-1-45,1-2-60,-6-1-187,0 0-381,1-5 168</inkml:trace>
  <inkml:trace contextRef="#ctx0" brushRef="#br0" timeOffset="250960.863">17816 15219 99,'-1'-7'120,"1"7"-8,-3-5-21,6 2 0,-3 3-19,4-6 7,-1 2-3,-3 4-8,4-4-1,0 1-2,0 0 0,1 0 2,-5 3-7,8-1-2,-2-2-4,-1 1-5,2 2-6,-2-3-3,-5 3 0,9-2-5,-3 0-8,1 2 1,-7 0 2,14 2-4,-3-2 0,-1 2-8,2 1 0,0-1-1,0 2-3,0 1-2,0-1 0,0 1-1,3 1 2,-1 2-5,5-1 4,-1 2-4,0-1-1,0 0 5,8 4-3,-3-2 1,4 3 6,-3-1-1,-6-2-4,1 1-1,-3-2-1,4 2 3,-2 1 1,-3-4 0,-1 3-5,-1-1 4,1 2 3,-5-3-1,3 3-3,-3-3 0,2 0 4,-1 0-4,1 4 2,-2-1-2,4 2-1,-7-3 3,6 2-4,-2 1 1,0-1-3,1 0 2,-1-3-14,-1 5-8,-3-6 5,8 6 3,-4-2 2,-2 3 6,1-2-3,3-3-3,-5 1 2,5 1 2,-1 2 0,1-4 0,-3 0 0,3 0 0,1 2-2,-3-4 4,3 3-4,0-1 2,-3 0-2,-1-1 5,4 2 1,-7-2-7,3-3 0,-1 4 1,-2-3 5,1 0-4,-1-1-2,-1 3 2,0-3-2,2 3-2,-5-4 4,3 2-2,0 1 2,1 2 0,-3-5 2,3 2-1,-1 1 1,0 0-3,-1-3 1,1 4-2,-1-2 3,-2 2-4,3-3 5,-3 2-2,1 1-1,-3-3 0,2 2 1,-1 1-2,1 2 0,-2-4 0,0 1-1,0 1 5,0 0 2,0 0-3,-2 1-1,1-1 3,-1-2 0,-1-1-3,1 2 1,2-2-1,0 1 0,0-1 0,0 2 3,-2-3 0,1 2 1,-1 1-4,2-3 1,-1 0 4,1 0-6,-1-1-3,1 1 7,-2-1-6,0 2 3,1-1 2,-2-2 2,2 3 2,-1-2-1,-2-1 2,1 2-3,-1-2-1,1 0 6,-1 2 4,-2-2-4,1 0-3,0 0 2,-3 3 1,2-2-2,-4-2-3,-1 3 5,-1-3-14,0 1-21,1 0-38,-1 0-35,3-2-47,-5 1-154,5-3-324,-2 0 143</inkml:trace>
  <inkml:trace contextRef="#ctx0" brushRef="#br0" timeOffset="251742.4282">17361 13675 93,'0'-5'174,"-5"0"-21,1 2-17,0 2-16,4 1-6,-20 7-12,9 3-7,-3 3-10,-4 9-3,0-1-4,-3 9-1,-4 13 2,-2 1 0,0 5 3,2-3-4,0 9-5,3 0-4,-17 21-5,17-23 11,-2 2 2,1-3-12,0 1-5,5 2-5,0-3-3,1 1-5,7-3-3,-1 2-4,4-2-5,0-3-1,2-1-5,0-13 1,-1-1-5,2 0-4,-3-2-15,1-3 0,2-1 0,-1-6 1,-1 0-4,4-2 2,-2-8-4,-1 4-9,1-4-31,-1-1-32,0 0-30,-3-1-45,-2-2-56,1-3-130,-4-1-359,-1-2 159</inkml:trace>
  <inkml:trace contextRef="#ctx0" brushRef="#br0" timeOffset="252401.1995">16662 14733 30,'0'0'158,"0"0"-7,9 6-8,-8-1-12,3 3-8,-4 4-13,0 4-6,0 4-7,2 1-9,-4 5-14,2 2 4,0-1-7,0-1-6,4 1-15,-3-7-8,3 0 4,2-1-6,-3-2-3,4 1-9,0-2 4,2-3-6,-1-3 0,6 2 0,1-3 8,1-2-3,3-2-7,0-1 2,1-4-4,2 0-1,-3-4 1,11 0 4,-5-1-9,3-3-5,-3-1 2,-6 0-16,1-2-41,1-3-28,2-3-43,-9 3-34,-1-2-127,-1 0-297,-4 2 132</inkml:trace>
  <inkml:trace contextRef="#ctx0" brushRef="#br0" timeOffset="253084.7849">15493 15768 74,'10'-4'134,"8"2"-5,12-1-21,3 2-6,6-1-10,19-1-15,-1 1-2,3-3-10,4 5-4,34-3-6,-33 1 1,37-1-7,-5-3-10,5 3 3,0 0-5,-3 1-4,-2-2-3,0 0-3,4 0 1,0 0-2,-4 5 6,6-1-10,-1 3 4,-3-3-1,0 0 9,-3 5-4,-5-6-13,-1 6 0,-26-4 4,28 8-1,-28-6-4,0 1 4,26 2-7,-31-4-4,4 3 5,-2 2 2,-4-2-4,-2 2-4,-3 0 4,0-1 0,-19-1-2,3 2 0,-4-3 0,1 5-1,-7-5 1,-6-1-6,3-2 1,-6 4-2,-3-2 3,-3-1-1,-3-1-1,0-1 1,-2 2-8,-2-2-11,-4 0-8,0 0-36,0 0-22,0 0-39,-17-5-131,3 2-272,-6-3 121</inkml:trace>
  <inkml:trace contextRef="#ctx0" brushRef="#br0" timeOffset="253722.8425">15584 15695 76,'0'0'92,"0"0"-13,0 0-4,0 0-9,0 0-12,0 0-6,0 0 4,21 7 0,-8-7-10,10 0 8,5 1-10,4-4-1,3 3 1,1-2 0,19-2 6,1-2-12,3 1 10,-1 0-3,5-2-1,28-4 5,-1 0 1,4 5 2,-27 0-1,29-1-7,-2 5 7,-27-1-10,24 4-5,-1 0-8,-28-1 10,1 0-6,2 0 0,-1 1-8,2-1 2,-2 2-8,-5-2 6,-2 1-8,-3-1 2,-17 1 3,1 0-9,3-1 9,-6 1-10,-1-1 3,-2 3-5,-2-2 0,-8-1 2,6 4-3,-12-4 1,4 0-7,-1 1-19,-2-1-9,-3 1-21,-4-2-12,2 2-14,-7-1-13,0 0-19,2 0-100,-7 0-225,0 0 99</inkml:trace>
  <inkml:trace contextRef="#ctx0" brushRef="#br0" timeOffset="254583.6174">16846 13132 44,'0'0'132,"-7"10"5,4-2 3,-1 8-19,-3 9-11,-5 0 5,-1 5-16,-2 4-4,0 12-7,-3 0 1,1 0-9,-1-3-9,5-10-5,0 12-2,2-12-7,0 2 3,1-1-7,1-2-5,3 3-2,0-1-7,1 0-2,2-2-1,0-1 2,3-2-11,1-2-2,-1-4 2,2-3 8,-2-3 4,2-1-30,-2-5-34,1 1-23,1-5-23,1 0-28,1-3-38,-2 0-138,0-2-297,-2-2 132</inkml:trace>
  <inkml:trace contextRef="#ctx0" brushRef="#br0" timeOffset="255189.233">17181 13217 107,'0'0'144,"0"0"-7,0 0-11,0 12-4,-1-4-12,-2 6-1,1 1-7,-2 3 2,-4 7-4,0-2-4,2 3-4,-1 3-5,1 0-5,3-2-10,-4 3-4,0-4-5,3 0 0,1 3-12,-3-3-3,1 0 3,-1 0-9,0-1-5,2 1-1,2-8-5,0 10-5,0-10 0,0 1-2,1-1-27,-1-1-33,0 0-39,2-5-32,2 0-60,-4-3-128,2 2-319,0-5 140</inkml:trace>
  <inkml:trace contextRef="#ctx0" brushRef="#br0" timeOffset="256118.3431">16903 13242 19,'-2'-8'118,"0"3"-11,2-3 0,-3 3-3,3-3-9,-2 3-6,2-2 9,-2 2-1,2 0-4,-2 0-1,0 3-5,2 2-9,-2-6-10,2 6-5,-1-2-7,1 2-10,0 0-8,0 0 0,-9 10 2,6-4-6,-4 3 4,1 3-4,0 5 5,-2 3-3,-3 6 7,1 0 5,-2 5-1,1 2 1,0 2 2,1-1-2,2 0-6,3 1 2,0 0-3,1-1 2,4 0-6,3-1 2,-2-1-4,2 2-1,1-2-2,1-3-2,-1 0-5,-2-3 2,0-2-5,-1-4-2,0-2-3,-1-1-1,0-4-1,0-1 2,0-2 11,0 2-4,-1 0 0,0-6-3,-1 2-6,1-4-34,0 1-23,-2-1-34,0-2-46,3-2-53,-7 3-194,7-3-400,0 0 177</inkml:trace>
  <inkml:trace contextRef="#ctx0" brushRef="#br0" timeOffset="256749.4239">17226 13211 42,'4'-7'138,"1"1"-11,-1 1-2,-2 2-3,3-3-9,-3 3-17,1 1-5,-3 2-10,4-3-1,-4 3 11,0 0 2,0 0-10,0 14 16,-4-6-2,-2 2 8,-3 9-2,-2 3 8,-3 1-11,3 2-4,-1 2-10,0-1-5,3 4-6,0-5-4,0 4-7,4-1-5,0 1-5,2-3-6,2 2-5,2-2-3,-1-2-2,4-3-1,1-2-4,-1 6-2,2-7-2,-3 1-3,3-2-2,-3-1-3,5 0 1,-3-3-1,1-1-3,-2-4-8,-3-1-26,3-2-18,-1 2-25,-3-3-24,0-1-48,0-3-35,-7 3-42,7-3-164,0 0-402,-15-12 179</inkml:trace>
  <inkml:trace contextRef="#ctx0" brushRef="#br0" timeOffset="256831.4818">16875 13297 16,'0'-5'164,"0"5"-9,-2-4-17,2 4-18,0-4-8,0 4-7,0 0-9,0 0-1,0 0-6,-13 13 9,6-3 3,-2 6-6,-1 2-7,-3 6 4,-3 2 8,0 4-8,-1 1-1,-1 0-10,3 1-5,-2 3-2,-2 7-10,7-11-3,2 1-2,1-3-7,2 5-6,4-2-2,1 1-4,1-3-5,-1-1-3,4 1-1,1-2-2,0-4 0,1-5-4,-2-1-2,-1-1-5,-1-4-24,0 0-27,2-4-27,0 0-27,-2-1-37,4-4-44,-3 0-197,3-4-396,-4 0 176</inkml:trace>
  <inkml:trace contextRef="#ctx0" brushRef="#br0" timeOffset="257469.9597">17290 13239 163,'0'0'174,"0"12"-2,-5-2-5,-2 9-12,-4 5-13,0 3-13,-1 3-9,-1 3-10,3-2-10,-2 1-8,3 2-9,4-3-5,0 1-9,1-1-6,-2 0-6,2-1-5,0-4-20,3 3-25,-3-5-34,4-3-27,0-3-43,4 1-35,-1-3-145,0-2-298,1-5 132</inkml:trace>
  <inkml:trace contextRef="#ctx0" brushRef="#br0" timeOffset="257536.0041">17461 13734 37,'0'0'203,"11"-9"-24,2 6-15,8 2-16,7 1-9,6-3-19,2-1-11,4 2-8,-2-2-15,16-3-7,-15 7-3,16-6-10,-18 2-4,-1 0-3,-3-1-29,-1-4-30,-4 2-34,-1-2-25,-9 1-28,1 0-43,-9 2-95,-1-3-244,-2 2 108</inkml:trace>
  <inkml:trace contextRef="#ctx0" brushRef="#br0" timeOffset="257597.0752">17635 13568 19,'-12'4'201,"3"4"-7,0 1-14,0 2-9,0 0-2,0 4-9,-5 0-14,2 6-13,2-4-14,-3 8-12,-1-1-6,3-2-13,0-4-7,0 5-11,3-6-5,1 0-6,3 3 0,2-1-10,0 0-7,5-2 14,1-1-8,2-1-23,4-2-29,1 1-38,4-3-45,6-5-47,-1 1-213,9-5-373,1-2 165</inkml:trace>
  <inkml:trace contextRef="#ctx0" brushRef="#br0" timeOffset="258263.2913">17995 13621 180,'-5'-4'265,"2"1"-29,2 0-26,1 3-19,-2-4-20,2 4-16,11-1-13,3 2-16,3-1-11,-2 2-9,9-2-13,-2 2-10,-1-1-14,7-1-28,-8-1-24,-1 2-26,0-2-27,-6 1-22,-1-2-23,-1 0-18,-2 0-32,1 1-35,-5-3-104,-1 1-293,0 0 129</inkml:trace>
  <inkml:trace contextRef="#ctx0" brushRef="#br0" timeOffset="258331.3509">18088 13600 121,'-11'6'185,"-4"4"-14,0 0-8,1 3 0,4-2-12,0 5-2,2 1-8,-1-1-16,3 1-9,3 0-11,-3 0-11,3 7-3,3-5-11,0-1-7,-2 0-6,4 2-6,0-1-4,-4-2-5,2 2-18,0-4-31,-3 1-38,-2-1-30,3-3-47,0-1-26,-1 0-46,-1-1-94,0-3-302,2-2 134</inkml:trace>
  <inkml:trace contextRef="#ctx0" brushRef="#br0" timeOffset="259008.9905">17917 13897 97,'-1'-8'188,"-1"6"-11,2 2-20,2-7-16,0 2-12,1 3-13,1 0-8,4-1-12,2-1-10,0 1-7,1-1-13,5 1-2,0-1-6,2-1-7,-4 0-4,5-1-3,-1 1-7,-2 1-1,3 0-2,-2-4-9,0 3 0,0 0-3,3-2-3,-4 1-2,-5 1-2,0-1 0,-3 4 2,0 1-5,-3-2 3,0 2-7,-1 0 1,-4 1-2,10 2 11,-10-2 22,0 6-3,0 3-4,0-4 4,-5 5 6,4 2 4,-3-2-3,0 6-4,-1-3 0,0 1-7,-3 1-2,2-2-3,2-3-3,0 1-2,1-2-2,-1 3 2,2-6-5,-1 1 0,1 0-2,2-3 0,-2 0 2,2-4 0,-2 5-1,2-5-3,0 0-4,0 0 5,11-11-5,-4 4-3,-1-2 0,2-1 1,1-6-2,-1-2 1,-1 1-1,1-2-1,4-6-1,-6-3 1,3 2-1,-4-2-2,3 1-2,-3-2 1,0 3 1,3 1 1,-3 6-2,0 0-1,0 4 0,-2 3 5,-1 3 4,2-1 0,-2 6 2,0-2-5,0 6 0,-2 0-1,0 0-3,5 12 2,-2-4 0,0 4-3,-2 4 4,0-1 0,1 4-3,1 5 4,-3-3-3,0 2 3,3 0-3,-2-2 2,2-3-21,-3 2-37,0 3-27,-1-4-34,-1 2-26,1-4-31,0-1-36,-1 0-149,-1-4-386,3-2 172</inkml:trace>
  <inkml:trace contextRef="#ctx0" brushRef="#br0" timeOffset="259076.945">18297 13813 50,'-5'-8'209,"-1"1"-16,1 2-9,3 0-19,-1 0-15,1 1-17,2 4-12,0-5-13,0 5-12,7-3-8,-2 0-20,3 3-26,2-1-27,2-2-30,1 3-8,0 0-21,2-2-25,3 2-12,-1-1-17,1-1-12,1-1-87,-1 2-214,4-2 94</inkml:trace>
  <inkml:trace contextRef="#ctx0" brushRef="#br0" timeOffset="259146.9984">18697 13658 116,'-4'-3'168,"4"-2"-5,0 5-14,-4-2-11,4 2-11,-8-2-3,8 2-11,-9 0-12,9 0-5,-10 2-6,1-1-10,7 0-5,-4 2-4,3 1-10,-2-1-3,3 0-6,0 2-5,-1 0-2,3 4-5,3-4 0,-1 0-6,-2 4 0,5-4-3,0 7-3,-1-5 1,0 5-4,5-2-1,-4 0-4,2 1-1,0 0-1,1 3-6,-4-2 1,6 3 1,-4-5-1,2 5-4,-4-3 5,1-1-7,1 1 0,-1 0-2,-1 0 2,-2-2-2,-4 0-1,1 0 3,0-1-1,-4 0-2,1-1-7,-4 1-21,3-3-14,-3 1-30,-2 0-20,1-2-20,-4 0-31,2 0-39,-6-2-106,3 1-305,1 1 135</inkml:trace>
  <inkml:trace contextRef="#ctx0" brushRef="#br0" timeOffset="261468.4078">16469 16248 50,'6'0'108,"-6"0"-15,13 0-7,-6-3-8,3 1-10,4 1-2,-2 0-16,-1 0 2,2-1-2,5-1-8,1 0-7,-1-2 14,0 3-21,-2-3 3,-3 3-14,2 0 24,-2-1-11,1 2-19,-5-2 3,0 3-5,-1-3-8,2 2 4,-10 1 23,11-1-26,-11 1 5,7-1-3,-7 1-1,0 0 2,0 0-8,0 0 1,0 0-3,0 0 10,0 0-8,-28 9 13,15-6-9,-5-2-3,0 0 5,-1 2 5,-4 2 2,3-5-10,-6 5 13,-2-2 1,6-1-2,3 0-2,-3-1 0,3 3 0,3-2-9,0-1 3,7 2 2,0-1-8,2-1 5,2-1 3,5 0-2,0 0-4,-5 1 15,5-1-13,0 0 3,0 0-10,23-2 1,-5 0-6,1-2 7,2 0-15,7-2-9,2-1-5,-3 5-9,5-3 5,-7 0 5,-2 1 2,3-1-3,-3 2 8,-4 0 6,5 4-9,-2-2 12,-2 1-4,-7 1 8,-1-1 0,0 0-3,-5 2 5,1-2-4,-8 0-1,0 0 9,7 3-1,-7-3 5,0 0 6,0 0 10,-24 9-6,10-7 13,-4 1-17,-4-3 6,-4 5 1,-3-4 7,1 1-6,-2 2-3,1-3 1,-4 1 3,3 0-6,-4-1 15,2 1-8,-1 0 1,0-1-15,1 0 9,3 3 5,8-4-4,4 0 3,5 0-4,4 0-5,0 0 7,8 0-6,-11 0 3,11 0-9,0 0 18,0 0-26,0 0 0,25-7-2,-4 3-20,6 0 1,3 1 3,4-2-2,1 0 5,5 5 6,1-5-8,-3 1 9,14-6 8,-16 4 1,1 4 2,-2-3 4,-7 1 5,1 1-2,-9 1 1,-2 0-4,-5-1 1,-6 1 1,1 1 14,-8 1-3,7 0 6,-7 0 7,0 0-19,0 0 21,0 0-5,0 0 7,0 0-3,-38 4-8,20-2 2,-2-2-1,-3 4 9,-4 1-11,-3-3-3,1 1 8,-5 0-4,2-1-3,0 3-3,0-1 2,2-3-3,2 2-7,10-1 7,-4 0-3,5 1-2,4-1 5,2 0-11,-1 0 3,7-2-1,5 0 2,-5 0 1,5 0-6,0 0 0,0 0-6,26-2-12,-6-1 0,9 1 4,-1-1-2,5 0 2,1 2-4,3-3-3,-4 3-1,1-2 9,0 1-4,0-3-2,-5 3 8,-2-1-2,-6 3 5,-6 0-2,0 0-1,-4 0 4,-11 0 7,11 0 17,-11 0 9,0 0 22,-2 6-7,2-6-3,-21 5 10,1-1-3,-8 2 9,-4 0-16,-2 1-4,-3-3 3,-2 2 2,2-1 5,2 0-8,1 1-2,4 0 1,0-3 0,9 5-4,3-3-9,0-2 3,5 2-5,1-2-3,5-1 6,2 1-13,3-3 7,2 0-4,0 0 0,10 5-7,3-5-3,14-3-16,7-2-8,4 3-11,15 0-21,4-5-11,0 1-30,-1-4-7,5 2-14,4-3-103,-1 0-238,28-4 105</inkml:trace>
  <inkml:trace contextRef="#ctx0" brushRef="#br0" timeOffset="261822.5601">17793 16196 106,'0'0'147,"0"0"-14,14-5-16,1 5-11,2 2 0,4-1-15,7-1-19,2 1 4,2 0-9,5-1-2,3 2-12,14-2-1,2-4-2,3 5-4,-3-2-5,1-2 2,5 3 0,-4-4 6,4 4-8,0-4 1,-4 7 0,-2-6-7,-1 3 3,0 1-7,-3-2-3,-14 1-1,-3 3-1,-4-1-17,0-3 11,-10 2-6,-4-1-12,-4 3-24,-2-3-28,-4-3-40,-5 3-35,-2 0-131,0 0-276,-18-5 122</inkml:trace>
  <inkml:trace contextRef="#ctx0" brushRef="#br0" timeOffset="262445.7348">17940 16017 130,'-10'-2'216,"5"-1"-22,-2 3-20,7 0-17,-11 4-4,6 1-12,-2 1-12,4 3-13,-1 1-11,-4 6-7,6 2-11,-1-1-10,-2 7-8,5-6-4,0 4-7,-3-4-9,2 2-1,1-1-11,-3 0 5,2-2-8,2 0-3,-1-2-3,2-3-3,0 1 6,1-3-9,3 0-4,2-2-1,2 1 2,-1-2-4,9-1 1,-1 1-15,4 0-21,7-2-7,-1 0-47,5-2-16,3-1-24,3-2-49,0 0-156,-1-2-347,17-2 154</inkml:trace>
  <inkml:trace contextRef="#ctx0" brushRef="#br0" timeOffset="263859.2969">17136 16062 132,'3'-9'273,"-2"1"-19,-1 1-21,2 3-24,0-1-21,-1 2-18,-1 3-16,0 0-16,0 0-8,0 0-11,4 15 7,-4-3-5,-2-2-6,2 3-13,-2 4-7,2 1-1,-5 7-9,4-7-4,-2 3-9,0-3-8,3 1-5,-2-3-5,0 1-6,2 2-6,0-4-2,2-4-6,-2 2 2,2-4-5,1 1 1,0-1-4,0-3-7,2 1 6,6-3 1,-2-1-3,5 0-6,0-2 10,3 0-12,2-3-22,-2-3-30,2 1-24,-3-2-25,2-2-38,-4-1-12,-1-1-25,1 4 8,-4 0-2,-1-4-7,0 6 20,-4-1 12,0-2 13,-1-1 7,0 7 24,-4-4 17,4 1 24,-4 2 21,0 2 15,1-6 16,-1 6 13,-1-5 5,1 5 15,-4-5 16,4 5 12,0-3 11,0 3 2,0 0 1,0 0 1,0 0 2,0-7-1,0 7-4,0 0-4,3-3-7,-3 3-8,2-5-5,6 3-7,-4-3-7,6 3-1,1-3-4,0 2-2,0-1-9,2-1 2,2-2-7,-2 2 1,0 0-1,3-1-9,-3 0 4,0-5-1,-2 5-1,-3 1-3,1-5-2,0 0 0,-3 3-1,-2-4-3,1 4 1,-2 0-2,-3 0-1,0-1-2,0 0-1,-3 2-1,1 0 2,-3 0-3,-6 1 0,1 1-1,-3 4 2,0-3-1,-4 6 0,-4-1 15,1 1 0,1 2-1,0 2 0,2-2 6,-2 7-6,2-3-5,4 2 1,-1-2 0,4 3 4,2 0-7,5-2 3,1 2-4,2-2 0,0 0-1,5-1 3,2 0-5,4 1-21,1 0-23,7-1-27,-2-1-30,4 0-31,-1-4-42,8 2-35,2-1-21,-1-3-197,-3-1-460,2-2 204</inkml:trace>
  <inkml:trace contextRef="#ctx0" brushRef="#br0" timeOffset="264509.2476">17925 15965 156,'-3'-9'240,"-1"1"-22,0 2-15,3 1-14,-2-1-18,0 1-17,0 2-13,1 0-18,2 3-10,-7-2-12,7 2-10,-10 0-8,10 0-11,-11 4-6,7-1-7,-3 2-5,2-1-5,-5 2-7,8 1-4,-5 0-3,2 2-4,0 0-1,0 0-4,0 1-3,2 2-4,-1 0 2,4 0-2,0 4-2,0-4 0,0 1-2,4 3 1,-1-1-2,4 2 4,-3 0-5,1 0 3,2-5-2,-1 3-1,2-4 1,1 5-4,0-3-3,-3-3-2,0 0 3,2 1-2,-3-5-3,-1 0 3,-1 0-6,-2-2 2,2 0 1,0 1 3,-2-1-3,-1-1 0,0-3-2,-6 8 1,1-7 0,-1 2-1,-1-1 2,-4 1 1,2-1-1,-1-1 1,-4 1-17,3-2-25,0 0-24,-3-2-28,2 1-29,4 1-46,1-3-46,-1-1-142,3 0-383,1-4 169</inkml:trace>
  <inkml:trace contextRef="#ctx0" brushRef="#br0" timeOffset="265138.8023">18192 15969 83,'-3'-3'189,"-1"2"-17,4 1-17,-10-2-15,4 2-13,-4 0-16,1 0-7,0 2-11,1-1 2,0-1-20,1 0-7,-1 3-7,3 0-5,-2 1-9,1-1-4,1 1-4,1-1 5,0 2-15,2-1-1,2 1 0,0 0 3,1 1-9,2 0-1,-1 3 1,1 1 9,1-3-9,3 1 2,0 2-5,-1 1-2,3 1 1,0-3-2,0 4 1,1 1-5,0-1 2,-3-1-4,0 3 1,-1-5-1,2 3 5,-4-2-8,1-1 9,-5 1 1,4-1-3,-4-1 2,0-1 7,0-2-10,-2 3 4,-2-1-3,1-3-4,-5 1 6,2 1-5,-3-2 1,0 1-5,-1-2 3,0 0 0,-2 0-20,0 1-24,0-4-40,2-1-37,0 3-64,-2-3-147,-2 0-348,6-3 155</inkml:trace>
  <inkml:trace contextRef="#ctx0" brushRef="#br0" timeOffset="270922.5137">9517 15312 164,'0'-3'194,"0"3"-25,2-11-21,3 7-13,3-2-11,8 0-3,4-1-19,10-2-8,5 2-8,2-2-8,17-5-10,1 4-5,3 0-8,-1-4-4,2 2-3,1-1-5,-4-1-3,0 3-12,-16 4-32,-5-1-27,2 0-17,-7 0-22,-10 4-29,-6 0-6,-3 0-36,-6 2-79,-2-1-236,-3 3 105</inkml:trace>
  <inkml:trace contextRef="#ctx0" brushRef="#br0" timeOffset="271302.6382">9688 15343 25,'-20'20'199,"2"0"-7,3 2-11,0 2-14,2 2-3,3-2-17,0 1-1,5 0-12,0 1-4,1 2-8,3 1-9,1 0-13,2-1-3,2 1 9,0 2-8,1-2-11,6 0-8,-2 0-4,0-1-7,0-1-9,-1 2-3,0-4-33,-3 0-32,-1-6-33,1 2-36,0-6-41,-1 2-38,-3-7-31,0-4-142,-1 0-356,0-6 157</inkml:trace>
  <inkml:trace contextRef="#ctx0" brushRef="#br0" timeOffset="272001.4411">9651 15794 104,'4'-6'218,"-8"1"-20,8 2-9,-4-2-28,0 2-14,5-2-15,-1 0-9,5-1-20,5 1-6,0-2-17,3 0-1,2 1-6,0-3-11,9-1-2,-3-2-8,3 0-5,-3 1 0,-1-1-6,5 1-2,-10 1-7,-4 0-2,2 2-5,-4-2-1,-2 2-4,0 1 4,-3 1-8,3-1 3,-2-1-6,0 4 1,-5-2 1,2 2-4,-1 0 0,-1 1-3,-1-1 0,-3 4-2,9-5-1,-7 3 1,1-1 3,-3 3-6,10-7 3,-6 5-3,-4 2 2,5-3-4,-1 0 3,-4 3 0,5-2-2,-5 2-2,0 0 0,6-4 0,-6 4 4,0 0-2,0 0-1,0 0 0,0 0 4,0 0 5,0 0 16,0 0-4,0 0-1,7-5 1,-7 5 0,3-3 9,-3 3 9,0 0 2,0 0 2,0 0-2,0-5-1,0 5-9,0 0-1,0 0-8,0 0 2,0 0 5,0 0-2,6 16 4,-2-5 4,-4 1 5,5 5 2,-5 2-1,0 7 1,2-7 3,0 2-4,0 4 0,-2-2-6,4-4-1,-2 0-7,0-1-2,-2 1-4,0-4-3,3 0 1,-5-4-3,4 2-3,-2-5 0,0 0-2,2-3 3,-4-1 1,2 1 15,0-5 32,0 0 5,0 0-6,0 0-5,0 0-11,0 0-1,-7-21 12,7 4-24,0-9 0,0-1 5,0-4-19,0-3 0,2-3-2,-2-9-1,-2-2-4,4-1 8,0 2-5,-2-4-2,5 2 3,2 4-12,-6 9 4,8 6 0,-3 1-3,1 2-5,-1 11 2,-4 0 2,3 5 2,-2 3-5,3 2 3,-1 1-2,2 4-3,-7 1 4,23 9-2,-9-2 0,2 6 5,4 5-3,0 2 1,-1 4-2,2 1 10,-4 1-14,5 8-18,-6-5 23,3 3 2,-3-2 0,-2 0-3,2-1-2,-4 3 0,-3-7 4,0 1-17,-5 1-31,1-8-11,-5 0-30,-2-3-23,-1 0-18,-1-2-11,1-3-14,-4-2-21,-1 0-23,-2-2-23,0-4-19,-4 0-24,0-3-158,-3-4-454,-2-2 202</inkml:trace>
  <inkml:trace contextRef="#ctx0" brushRef="#br0" timeOffset="272719.3893">10301 15661 137,'-19'-9'64,"4"5"27,-3-2 26,2-3 10,3 6 12,2-1 12,1-2 10,1 2-3,5 2-6,4 2-16,-11-2-12,9-2-12,2 4-13,0 0-9,2-5-3,5 0-14,1 0-7,11-4-5,8 1-6,0-3-4,3-1-7,5-3-11,0 0-24,-3 1-17,2-1-13,-2 1-16,-2 0-18,-1-3-5,-1 4-6,1-2-10,-2 3 11,-10 3 3,3 1 6,-7 2 4,-2-1 7,1-1 6,-2 2 10,-2 0 20,-3 1 16,1 0 25,-2 0 12,0 2 12,-4 3 12,5-7-3,-5 7-9,0 0 5,0 0-9,0 0-1,-24 3-6,14 1 1,-3 2-6,1 1 6,1 1-8,2-1-3,-1 0-2,0 3-2,2-4-4,3 4-4,-1-3-1,3 1-2,-2 0 0,5 0 4,-2 0-5,7 0 1,-1 4-2,0-4 0,3 3 0,0 0-2,3-3-1,3 4-2,-1 0 0,2-2 3,0 2-5,0 0 1,0 0-2,-1-2 1,-3 2-2,8 1 9,-8-2 10,2 2-2,-2-3-3,0 2-1,-4 1-4,0-2 5,-3 1-1,2 0 1,-5 2-1,-2 3 4,-2-5-4,-2 3-8,-3 1 6,0-1-3,-5-3-5,1 4 1,-2-4-2,2-3-22,-2 0-30,3-2-22,-1-2-39,2-3-44,-1 0-54,2-6-237,-2-1-471,6-4 209</inkml:trace>
  <inkml:trace contextRef="#ctx0" brushRef="#br0" timeOffset="273421.7952">11258 15100 2331,'9'-7'155,"-4"2"-65,-2 3-23,0-1-40,-3 3-4,0 0-8,0 0 2,0 12 1,-2-3-2,1 7 18,0 2 0,-1 3-4,4 2 4,0 6-1,3-2-4,3 2 5,1 1 2,2 0-2,2 2-5,0-4-2,0-2-2,2 2-2,-3-5-3,2 3 0,-5-9 2,0-3-4,-2 1-3,4-1 3,-3-5-4,1 2 1,0-5-1,-2 0-1,4-2-1,1-3-18,-3-4-31,2-1-19,3-2-28,-1-3-32,1-2-21,-4-2-33,3 1 6,1-1-15,-4 1-4,-1 2 15,1-3 20,-1 7 17,-3-4 12,1 4 21,-3 1 24,0-1 31,-2 2 21,4 1 19,-3-1 24,-3 4 24,6-7 13,-6 7 15,4-4 11,-4 4 7,2-4-3,-2 4-2,0 0-4,4-5 1,-4 5-11,4-5-10,1 2-4,-3-1-4,2-1-8,-1 0-5,4 1-1,-1-4-7,-2 3-3,0-2-4,2-2 3,0-1-6,1 2-3,-1-3 0,-3 3-3,1-4 0,-1 3-1,-2-2-4,0 1 2,-2 1-4,0 1-3,-2 0 0,-1 3-3,3-1 5,-4 2 2,-1 3-3,1 0 1,5 1-3,-19 6 7,8-1 2,0 6 6,-2 1-3,-2 1 3,5 1 6,-2 9-9,3-7 2,0 0-2,2 1-1,3 0-6,0-1 3,1-1-3,3 1 0,0 0-2,0-5-2,4 0 4,-1-1-2,4-1-8,2-2-9,3-1-2,1-1-28,6-3-21,2-1-28,-1-4-29,4 0-19,2-7-45,3 4-13,-2-5-11,-5-3-139,3-4-373,-2-3 165</inkml:trace>
  <inkml:trace contextRef="#ctx0" brushRef="#br0" timeOffset="273495.8486">11980 15279 83,'6'-17'121,"-3"0"7,-1 5 5,-2 0 0,-2 2 11,0 1 8,1 1-2,-2 1-8,0 1-13,0 4-11,-3-2-14,1 1-6,1-1-12,-2 4-6,6 0-13,-9 0-1,9 0-5,-8 7-9,8-6-3,-3 3-6,3-4 0,0 7 1,1-2-7,-1 1-4,2 0 2,2-1-4,0 2 1,-4 0 0,8 2-6,-3 0-2,2 2 0,0 3-4,-2-1 2,3 2-2,-1 0 0,0 1-5,-1 0-3,1-6 3,-1 8-2,2-1-1,-3-5-3,1-2-1,1 6-1,3-3-3,-5-2-1,0 2 3,-1-5 2,3 3-1,-5-1-2,3-2 3,-1-2-1,-4 1-3,0-2 0,0 2 3,-4-2 5,-1 3-11,1-6 3,-2 3-1,-1 0-2,-2 0 0,-2-1-9,-1-2-18,-1-2-13,1 3-23,1-3-20,0-3-24,1 2-41,-1-5-41,1 2-162,3-6-380,1 1 169</inkml:trace>
  <inkml:trace contextRef="#ctx0" brushRef="#br0" timeOffset="274190.1998">12415 15115 106,'0'0'169,"-3"-6"-13,3 6-8,-2-4-13,-1 2-1,3 2-8,-9-3-8,9 3-3,-9 0-7,0 0-9,4 2-7,-3-1-9,2 1-8,-3 1-10,0 1-2,0 1-8,-1 0-4,4-1-6,-4 4-6,6 2-3,-6-3-1,4 4-7,3-3-6,0 3 3,2-5-5,1 5 3,1-2-6,2 0 0,2 0-3,-1-1 2,1 1 1,3-1-7,1 0 3,1 0-6,0 1 5,-1-1-5,0 3-1,1-4-1,0 4 3,-1-1 1,1-2-3,-1 2 1,-1-2-3,-2 1 1,2 3 0,-4-2-3,-3 1-1,1 1 2,0-2 5,-2 2-6,-4 0 2,0-2-4,-2 3-6,-2-4 9,-1 2-9,-4 2-24,4-1-19,-4 0-37,4-5-33,-1 2-45,1-3-157,-1-2-346,1-1 154</inkml:trace>
  <inkml:trace contextRef="#ctx0" brushRef="#br0" timeOffset="274273.2799">12923 14759 37,'0'-2'274,"0"-4"-28,2 3-24,-2 3-24,0 0-18,0 0-12,-4 14-10,4-2-12,0 6-33,2 2-11,4 9-2,-5-2-13,1 2-7,7-1-5,-2 1-6,0 0-9,0-1-3,2-2-7,-4-1-6,0 1-5,1-2-1,-2-6-3,1 0-31,-2 0-33,-1 2-24,-4-4-29,0 1-30,2-7-25,-1 2-14,-1-3-20,-1-2-138,-1-1-333,0-3 149</inkml:trace>
  <inkml:trace contextRef="#ctx0" brushRef="#br0" timeOffset="274979.3826">12860 15175 11,'-12'-13'154,"2"2"1,-2-2 4,2 0 1,1 5-8,1 0-5,3 2-1,1 0-5,1 2-9,-1-2-16,1 2-11,3 0-11,7-2-7,-1 2-10,3-4-7,5-2-7,0 3-8,4-3-2,-1 2-5,-1-3-8,11 0-3,-6 0-4,1 0-5,1-4 3,-3 5 3,-3-2 14,1 3 1,-2-4-2,0 2 3,-1 1 14,-4 4 12,-1-3 3,-3 6-1,-2 0-8,2 1-7,-3-2-7,1 4-9,-5 0-2,0 0-3,11 6 0,-8 0 9,4 4-3,-2 1 4,2 4-10,-3-1 0,3 3-5,-3 3-5,2-3 2,-3 1-5,2 0-5,-2-1 1,-3 2-3,4-2-1,-2-2-6,0-3 1,-1 1-1,-1-3 1,0 1 0,0-2-4,0-1-1,-1-4 0,1 0-2,0 2 5,1-2-5,-1 0 0,0-4 1,0 2 3,0-2-6,0 0 3,13-7 2,-6 0-7,2 1-3,1-1 0,0-4 4,-4 4-2,2 0-3,5 3-1,-4-1 0,-3 3-2,6-2-1,-3 1-13,-2 3-17,1 0-10,-1 0-20,1 0-21,3 0-13,-6 3-40,3-1-28,-5 1-38,5-2-28,0-1-45,-8 0-144,9 1-454,-3-1 202</inkml:trace>
  <inkml:trace contextRef="#ctx0" brushRef="#br0" timeOffset="275057.0914">13630 14920 84,'-2'-4'263,"-3"1"-23,5 3-23,-6-1-14,6 1-11,-18 6-9,9 1-16,0-2-17,-3 5-15,3-3-11,-3 5-14,2-4-12,2 4-6,-1-3-13,3-2-6,-2 1 3,4-2-20,-1-1-5,2 0-2,0-1-5,0-1-6,0 1 0,0-3-6,3-1 1,0 5-5,0-5-1,0 0-4,0 0 0,0 0-2,14-3-3,-5 1-2,-1 0-2,-2 2 1,-6 0-3,12 0-1,-6 0 6,2 0-6,-2 2-6,-1-2 0,1 3-1,2 0 2,-1 0-8,-4 1 3,3 0 0,-3-1 2,3 0-1,-3 1 1,2-1 1,1-2-3,-3 3 0,3-1-12,-3-3-29,-3 0-32,14-3-7,-9 3-13,3-3-16,1-2-8,1 1-8,1-1 4,-1 0 2,1-2 5,0 1 3,-2 1 22,1-1 5,-4 4 29,-1-3 24,2 3 24,-1-1 8,-1 0 11,-1 2 4,-4 1 8,8-2 5,-8 2 11,0 0 7,0 0 11,9 6 4,-4-2 9,-2-2 1,3 3-2,-3 1-5,3-2-9,-5 1-1,3 1-7,0 0-5,-1-2-2,0 0-8,-1-1 1,-2-1-3,0-2-2,6 3 1,-3-2 3,-3-1 4,0 0-7,0 0 1,11-6-6,-6 1-3,-2 1 0,5-4-5,-1-1 0,0-2-2,3-1-3,-1-3 1,0-2 0,3 4-3,-3 2 3,-1 0-10,-2 0 3,3 2-1,-2 3-2,-1-2 4,1 5 0,2 0-4,-2 1 2,0 2-1,0-1-1,0 3 3,-1 2-4,1 3 0,3 0 0,-3 1 2,-4 2-3,0-1-14,0 0-23,-2 0-26,-1 4-26,0-1-42,-1-2-30,-2 0-39,2-4-210,-3 2-442,3 0 196</inkml:trace>
  <inkml:trace contextRef="#ctx0" brushRef="#br0" timeOffset="276177.7176">11839 16038 121,'0'0'171,"0"0"-2,0 17-13,0-7-13,0 0-8,0 6-20,0-1 0,2 6-10,1-4-12,-2 1-11,3-1-7,-3 3-9,5-2-3,-3 0-9,3-1-3,1-3-6,0 1-1,-3-5-8,0 2-21,-1-3-20,1 0-20,-3-3-14,0-2 8,2 1 0,0-3-2,-3-2 5,0 0-19,0 0 3,0 0-1,2-11 7,-4 3 9,2-3-8,-6-2 8,4-4 12,-2-2-11,-2-5 12,3 4 18,-5-4 9,0-2 20,1 2-5,-1 5 25,3-5 10,-1 7 4,-2-1-3,3 1 8,2 5 11,1 0-3,-2 1-1,2 0-8,4-3-4,2 5-8,-3-2-6,9-3-7,2 0 0,0 6-5,1-4-5,4 2-3,8-3-4,1 1 0,4 1-2,-1 4-2,-1 0-5,-10 3 1,2 0-3,-1 2-2,-7 4-4,-1-2 0,-1 3-2,-4 1-4,-3 1-3,-1 5 3,-4 0-5,-3 1-8,-6 2-1,1 3-6,-6-1 1,4 0-1,-1-1 4,-6 1-1,6-2 1,-4 1-1,8-3 2,-3 2 3,1-2-2,3-1-1,1-4 4,4 1 0,1 0-2,1-2 3,1 1-2,1 0 5,1 1-5,5-4 5,0 4 2,4 1 2,-2-2-3,3 0-3,0 0 5,3 2-2,1 1 0,-6-2-1,0 1 3,1-1 0,-2 0 5,-2 2-1,-2 1 9,-3-3 5,0 3 1,0 0 6,-4 0 3,-3-1-8,-1 3 3,-6 1 22,2 1-6,-3-2-3,-4 1-2,3-4-3,0 5 0,-1-4-11,-1-1-23,0-3-25,-1 0-34,4-1-37,1-2-55,1-5-59,-4 1-154,9-4-396,0-3 175</inkml:trace>
  <inkml:trace contextRef="#ctx0" brushRef="#br0" timeOffset="276839.7251">12414 15695 65,'0'0'191,"0"0"-7,-7 13-14,5-5-17,2 3-4,0 3-4,0 1-9,0 4-4,0-2-12,2 1-7,1 0-14,1-1-7,-2 3-8,1-2-11,3 0-5,-5-1-8,2-1-4,1 2-7,-2-1-8,2 0-2,-4-3 0,4 2-3,-3-3-5,1-1-1,1-2-3,-3 4-33,0-4-41,0 2-42,3-1-58,-6-4-203,3 3-377,0-6 168</inkml:trace>
  <inkml:trace contextRef="#ctx0" brushRef="#br0" timeOffset="277556.4309">12787 15775 243,'0'-3'224,"0"3"-18,0 0-21,0 0-12,-19 6-8,6-1-4,-2 6-9,2-3-6,-4 6-13,-4 3-10,2 2-10,5-5-11,-2 1-7,6 0-15,-1 2 0,-2-2-13,7-1-5,-1 0-4,3-1-6,-2-1-8,5-2 1,1 2-5,0-3-5,1 0-5,5-3 2,1-1-4,3-1-5,2-2-3,3-3-13,2-2-3,2-2-2,-1-4-1,1 1 2,-1-4-5,4-2 1,-4 0 0,-2 2 0,0-3-3,-4 2 4,1 1 0,-1 1 9,-6 5 8,-1 1 5,0 1-9,0 1-1,-1 0-2,-4 3 1,7 0 0,-7 0-1,2 10-1,0-3-1,-2 0 1,0 3-2,0-1 2,1 1-1,-1 3-1,0-4 0,0 2-1,0-2-11,0-2-30,3-2-26,-1 0-23,-1 0-14,-1-5-13,4 6-21,-4-6-7,0 0 0,11-1-4,-11 1 16,12-7 8,-6 2 17,1 1 33,0-2 26,0 1 23,2 3 26,-7-1 12,3 1 8,0-2-2,-1 1 6,-4 3 11,10 0-1,-10 0 1,0 0 8,9 2 7,-3 1 13,-3-1-1,-3-2-6,4 5-6,0 0-3,-1-5-7,-1 2-4,-2-2-1,1 5-4,-1-5 0,6 2 3,-6-2 10,0 0 7,0 0 4,0 0 1,0 0-8,0 0 2,0 0-13,7-9-7,-6 1-3,3-1 2,0 1-6,2-3-4,0-1-4,0 4-3,1-2-1,-1 2-3,-1 0 3,0 2-3,-1 1-2,1 0-2,-1 4-3,1 0 1,3 1-1,-8 0-1,9 5 1,-3 0-1,0 2-6,0 1 6,0 1 0,-3 1-4,4 1 2,-4-2-33,1 1-39,-2-4-37,1 0-38,-3 1-38,5 0-41,-4-3-202,-1-4-458,0 0 202</inkml:trace>
  <inkml:trace contextRef="#ctx0" brushRef="#br0" timeOffset="277629.4828">13288 15665 2251,'3'-18'72,"1"1"70,0 5 3,-1 2-18,-2 0-37,0 5-31,0 0-17,1 4-3,-2 1-12,0 0 0,2 10 3,-2 1-6,-1 1-3,2 4 1,1 4-1,-1 0-4,4 4-1,-1-4-1,3 3 0,-4-5-2,2-1 0,0 0-3,-1 0 0,3 0-15,-4-1-29,1-4-28,0 0-36,1 0-40,-1 0-44,-2-2-42,1-2-194,-4-1-453,2-2 202</inkml:trace>
  <inkml:trace contextRef="#ctx0" brushRef="#br0" timeOffset="277719.376">13544 15647 74,'2'-6'250,"-2"1"-28,0 5-22,2-6-20,-2 6-20,0 0-16,1-4-13,-1 4-14,0 0-13,0 0-7,0 0-9,0 0-11,0 0-1,-12 18-11,7-13 1,-4 0-9,1 3-6,-2 0-3,3 0-6,-3 0-2,0 1-7,1-2-3,-3 0-4,2 0 2,1-1-9,0 1 5,3-3-8,0 0-2,1-3 0,-1 2 1,3 0-6,-1 0 4,4-3-2,-2 4-3,-2-1-1,4-3 0,0 4 2,0 0 1,0-4-4,6 6 2,1-2-3,-1 1 1,4 0-3,-4 0 4,3 0-3,1 0-1,4 0 5,-5 1-4,4-2-15,1 0-16,0 1-23,3 1-26,-6-2-43,3 1-40,1-3-19,-3 1-158,5 1-364,1-1 161</inkml:trace>
  <inkml:trace contextRef="#ctx0" brushRef="#br0" timeOffset="285826.6086">16559 9339 24,'0'-3'133,"0"3"-12,2-3-12,-2 3-12,2-4-19,-2 4 0,0 0-6,1-4-10,-1 4-9,0 0-5,0 0-3,0 0-1,0 0-12,0 0 6,0 0-2,5-1-8,-5 1-11,0 0 4,0 0 1,0 0-2,0 0-2,0 0-6,0 0-1,0 0 2,0 0-1,0 0-3,0 0 2,0 0-1,0 0 0,0 0-5,0 0 4,0 0-2,0 0 2,0 0-11,0 0 7,0 0 2,0 0-2,0 0-2,0 0 3,0 0-4,0 0-5,0 0-2,0 0 4,0 0 7,0 0-18,0 0-1,0 0 18,-8-3 2,8 3-3,0 0-2,0 0-1,0 0 0,0 0 4,0 0-6,0 0 2,0 0 5,0 0-4,0 0 1,0 0-3,0 0-2,0 0-5,0 0-1,0 0-4,0 0-7,0 0-8,0 0-4,0 0-8,0 0-2,0 0-1,0 0-1,0 0-8,0 0-10,0 0-15,0 0-73,0 0-160,0 0 71</inkml:trace>
  <inkml:trace contextRef="#ctx0" brushRef="#br0" timeOffset="286382.6371">16784 9236 143,'1'-8'228,"4"3"-11,-4 0-17,1-3-24,-1 7-17,-1 1-15,0 0-10,0 0-8,2 18 4,-4-2-8,-1 2-7,-4 11-5,-1 3-6,-5 11-8,2-6-11,-2 9-3,-1-11 5,5 12-6,-3-1-8,3-15-8,5 1-2,-2 0-10,4 1-3,0-4-2,2 3-7,4-4-5,-2-1-13,2-3-40,-2-4-34,0-2-40,6 0-36,-3-7-43,3 0-51,-2-5-165,6-3-418,-1-3 185</inkml:trace>
  <inkml:trace contextRef="#ctx0" brushRef="#br0" timeOffset="287051.0989">17113 9578 1948,'8'-17'154,"-3"3"55,-2 2-60,1 3-46,-4 1-41,0 5-20,0 3-11,0 0-4,0 0-5,-18 13-2,10-3-1,0 6 0,1-1-2,-2 3-3,2 0 1,1-1 0,1 0-5,3 3 2,2-2 3,-3-1-3,6-5 6,0 4-5,1-5-4,2 0 0,-3 0 5,3-1-4,1-3 1,-2-1 2,2-1-1,-1-4 2,1-1 0,3 0-4,-1-5 0,0-2-2,0 1-1,-1-3 0,-3-5 0,2-3-2,-5 0-3,-1-3 1,-1-4-9,-1-2-25,-1 2-5,-5 4-9,2 3-11,-3 0-12,-1 0-13,0 4-11,0 4-22,-1 1-22,0 2-20,2 1-29,1 2-167,0 2-379,3 0 168</inkml:trace>
  <inkml:trace contextRef="#ctx0" brushRef="#br0" timeOffset="287132.1496">17504 9619 309,'0'-5'296,"0"5"-22,0 0-27,2-4-27,-2 4-17,7 0-23,3-3-17,3 3-15,0 0-15,6 0-16,0 3-11,3-2-11,-2 2-6,2-2-10,-1 0-8,1 0-6,-1 1-28,0-2-31,7 0-31,-9 0-21,0 0-39,-6 0-42,5-3-46,-5 1-41,-2-1-148,2-1-391,0-1 173</inkml:trace>
  <inkml:trace contextRef="#ctx0" brushRef="#br0" timeOffset="287836.1669">18091 9421 1891,'5'-10'125,"-3"0"16,0-1 34,-1 3-22,-1 3-28,3 0-29,-3-2-19,1 3-15,0 2-15,2-1-2,-3 3-7,0 0-6,0 0 2,16 7-2,-8 2-2,0-3-4,2 9 1,1-2-7,0 1 1,-3 2-2,2-2 0,-3 2-5,-2 1 4,3-1-4,-3-1-1,-4-2 1,4 3 0,-5 0-5,-3-3 8,1-2-8,-4 1 1,2 0-1,0-3-3,-3 0 3,0-1-5,3-4 3,-1 2 0,2 0-2,-1-2-1,2-3 3,-1 4 0,1-4-3,2-1 0,-6 1-1,6-1 0,0 0 5,-4-7-7,3 3 3,1-2-10,1-2-2,2-1 2,2-1 1,0 0-5,1-2 1,6-1-2,-1 0 2,2 0 0,5-1 2,-4 0 0,1 1-1,4 1 1,2-3 0,-5 2 1,0 3-1,0-3 3,0 1 0,2 0 1,-4-1-1,0 4 3,-4 0-3,1 0-1,-3-1 1,-3 2 1,3-1-1,-3 1 3,0 1 3,-4 2 6,1 0 1,0 1 2,-2 4-5,-4-6 1,4 6-3,0 0 2,-15 5-1,7 0-2,-1 1 0,-6 6 0,0-1-3,1 4 2,1-1 0,3 2 0,0 0 0,2 1 1,-1 0 0,3-1 4,2 1 0,4 0-1,0 0 2,2-5 6,6 3 7,1-1-6,2-1-3,1-1 2,2 0 1,1-2-4,3-1 1,0 1-2,-4-2-7,5-1-29,-2-3-32,-2 2-33,-1-2-50,0-2-53,1-2-59,-3 0-210,-3-5-500,1 3 221</inkml:trace>
  <inkml:trace contextRef="#ctx0" brushRef="#br0" timeOffset="288540.2194">16644 8794 182,'-33'-4'172,"-5"4"-11,-2 4-12,-15 8-3,5 2-12,-1 8-16,0 1-9,-1 5-8,-1 5-6,1 5-4,-14 20-6,21-20-7,0 9-6,-10 18-6,21-19-2,-1 4-5,5 1-1,1 2-11,7 1 16,6-4-8,7 2-6,3 1-4,8-6 0,8 1-6,3-2-2,6-3-4,6 0 2,8 1-3,5 2-3,7-3 2,25 10-5,-19-16-3,30 6 0,3-5-11,10-10-42,-2-2-38,7-4-49,-2-10-61,-6-2-185,4-6-391,-28-6 173</inkml:trace>
  <inkml:trace contextRef="#ctx0" brushRef="#br0" timeOffset="288616.2503">18536 9060 158,'17'1'166,"4"6"-5,8 2-16,0 1 4,2 7-5,3 5-3,3 9-6,-2 5-8,-3 1-17,-6 6-1,-4-2-8,-2 4-10,-5-1-10,-6 3-5,-1-3-5,-7-8-4,-1 10-11,-2-12 0,-5-3-8,-3 3 1,-3 0-9,-3-7-1,-1 1-3,-1-3-7,0-3-2,-1 0-4,0-3-3,-3-3-17,-1 2-18,-2-2-30,6-6-25,2 0-34,-5 0-37,-2-1-67,4-4-105,0 0-339,1-3 151</inkml:trace>
  <inkml:trace contextRef="#ctx0" brushRef="#br0" timeOffset="294935.1786">19423 9847 126,'0'0'111,"0"0"-11,0 0-4,17-5-7,-12 3-8,-1 0 5,3 2-13,1-3-2,-2 3-2,0-3-3,2 3-8,1-4 8,2 3-7,-2 1-1,5-1-4,-5 1-2,1 0-9,4 0-5,-3 0-4,1 0 0,0 1-9,1-1 0,2 1 2,4-1-6,-2 4-7,2-3 8,0 3-5,0-3-6,0 4 4,2-4-16,-2 2-17,1-3-5,-3 3-20,2-2-10,-6 3-21,5-7 7,-5 3-5,-1 0-6,-3 3-1,-1-7 1,-1 3 5,1 0-14,-4-1-63,0-1-161,1 2 71</inkml:trace>
  <inkml:trace contextRef="#ctx0" brushRef="#br0" timeOffset="295336.6603">19930 9810 14,'-5'-4'49,"-1"-1"-4,3 2 4,-2-3 7,2 3 10,-1-2 5,0 2 1,2-2 6,-2 0-5,1 0 13,0 0 3,1 1 6,2 1-4,-1-1-3,1-1 5,0 5-17,0-8-3,2 6 3,-1-2-10,4 1-5,0 1-8,0-1-2,0 2-8,6 1-2,-2 1 1,1 2-5,5 2-3,-2-1-3,4 4-1,-2 1-5,1 0-8,-3 4 12,1 2-9,-1-1 5,-3 1 0,-1 0-2,0 2-3,-3 1-1,-2-3 0,0 2-1,-1-1-1,0 0-3,-4 0-2,-2-1-2,0-3 0,-2-2 0,-1 2 0,-1-2-4,-1-2 4,-5 3-2,-2-4-8,0 3-6,-2-3-22,-4 0-20,1-2-24,5 0-19,-4-3-25,2 3-22,0-2-142,-2-2-303,8 2 134</inkml:trace>
  <inkml:trace contextRef="#ctx0" brushRef="#br0" timeOffset="308303.6499">20612 9489 55,'0'0'101,"0"0"-7,0 0 2,0 0-6,0 0-6,0 0 21,0 0-11,9 7-3,-6-5 1,3 0-9,-1-1-12,5 1-7,2 1-5,-1 0 0,2-2-11,5 2 7,0 1-12,2 0-2,-3-3-2,3 3-7,0-3-3,1 2-4,2-1 2,-1 3-9,-3-3-20,2 1-8,-2-2-21,-8-1-24,1 0-7,2-1-30,-6-1-16,-1 1-99,1-3-222,-4 1 98</inkml:trace>
  <inkml:trace contextRef="#ctx0" brushRef="#br0" timeOffset="308697.1178">20531 9543 138,'-3'6'122,"-1"4"-3,3-1-5,-3 1-5,1 2-9,1 0-4,0 1-10,2 3-10,-2-4 11,1 1-2,-2 2-12,0 2-6,1-1-3,-1-1-8,2 2-4,-2-1-13,2-1 2,-2 1-11,0 0 5,0 0-2,1-4-5,-1 5-1,-2 0-1,1-2-1,-2-1-9,1 0-26,0-4-18,-2 0-27,0 0-18,0-1-44,-2-1-127,0-1-264,2-2 117</inkml:trace>
  <inkml:trace contextRef="#ctx0" brushRef="#br0" timeOffset="309331.4982">20340 9811 142,'4'-3'158,"2"1"-22,2-3-15,2 3-5,0-2-12,0 1-14,4 0-7,3 0-6,-2 3-9,1-3-2,0 2-27,1 0-20,2-1-23,-2 0-37,-3 1-7,3-1-36,-2 0-90,3-1-188,-2 0 83</inkml:trace>
  <inkml:trace contextRef="#ctx0" brushRef="#br0" timeOffset="309406.0625">20838 9743 19,'0'0'150,"4"2"-2,-4-2 3,4 4-11,-4 1-5,0 1-11,-4-1 5,4 2-6,-4 0-15,3 3-5,-4 1-11,-3-2-5,3 0-7,-1 3-4,1-2-9,-1-1-10,3 2 1,-2-3-7,1 5 1,1-1-7,-3-3-3,3-1-4,-1-1-6,-1 3-3,1-1-3,-1-2-1,3-2 0,-1-2-3,1 2 2,-1-5-4,3 0-1,0 0-3,0 0-4,0 0-3,0 0 5,1-15-3,2 6-1,2-2 1,-1-4-4,2-1 0,1-2 1,0-3-3,0-2-2,0 4 0,2-6 13,0 1-4,5-3-1,-5 4-4,4-2 2,2 5-2,-3 3-3,-1 0 3,2 2-5,0 1 2,-2 2 10,0 3-4,-1 2 0,0-1 0,0 3-3,-3 4-2,2 0 0,-2 1 3,0 2-4,2 1 3,-2 5-1,0-2-3,-1 6 0,-3-2 0,-1 2 4,2 5-5,2 2 2,-6-2 0,4 1 2,-4 3 2,1-2-6,2 1 5,-3-1 0,1 1 0,-1-1-3,0 0-28,-1 3-33,-3-3-32,0 3-40,-2-5-37,2 0-198,-1-2-393,-1-4 173</inkml:trace>
  <inkml:trace contextRef="#ctx0" brushRef="#br0" timeOffset="309479.1154">20794 9774 195,'0'0'174,"0"0"-12,10-3-16,-3 1-15,6 2-14,1 0-14,5 0-6,2 3-11,1-3-22,6 5-36,0 0-28,-1-3-23,1 0-31,1-1-46,-7 1-88,6-2-204,-1 0 91</inkml:trace>
  <inkml:trace contextRef="#ctx0" brushRef="#br0" timeOffset="310161.3416">21456 9681 14,'2'-3'175,"1"0"-12,0-2-17,1 3-5,-3-1-12,3-1-5,-4 4-8,0-3-10,0 3-9,1-5-11,-1 5-6,0 0-13,0 0-8,0 0-8,-6-4-2,6 4-5,-12 1-5,6 2 0,-5-3-6,-1 5-6,-1-3 1,2 3-3,0 0-5,-1 1 0,1-1-7,0-1 1,1 5 1,-1-4-4,2 3 1,0-1 5,0 0-7,4-2 0,1 0-3,1 1 0,-1 0 0,3 1-2,2 0 1,3 0-1,0-2 2,4 5-1,1-2-2,4 4 2,2-2 1,-1 2-4,1-1 5,1-1-3,0-3-1,0 3 1,1-4 2,-4 5-3,-3-4-1,-1 3-3,0-3 0,-5-1 2,1-1-1,2 0 0,-4 1 0,0 0 1,-3 0-2,0 1 0,0 0 0,-4-2 0,-5 2 4,0 0-1,0-3 1,-5 2 0,1-3 2,-2 0-3,-3 1 2,-1 2-9,6-5-13,-7-1-24,3 3-14,-3 0-27,2-3-22,0 0-20,3 0-34,3-1-99,-2 1-277,-1-2 123</inkml:trace>
  <inkml:trace contextRef="#ctx0" brushRef="#br0" timeOffset="320444.0351">15712 10074 98,'9'-5'95,"5"2"-8,0-3-10,5 1 2,8-5 1,0 4-15,4-2 4,5-4-8,1 4-9,19-2 4,-2-3 0,5 2-4,2-1-11,4-2 1,36-3 8,1 2-8,-2 2-1,-1 0-5,3-2 3,-1 3-11,-3-4 1,6 8-6,1-7 0,-2 6-5,-1 1 3,-7 1-7,-5-1 3,-31 2-3,4 3 2,-2-4 2,-9 2-9,2 0 3,-18 5 0,4-4-9,-6 0 1,-1 3-3,-2 1-18,-3 0-16,-1-3-21,2 3-22,-8-2-26,1 0-98,-1-1-217,9 1 97</inkml:trace>
  <inkml:trace contextRef="#ctx0" brushRef="#br0" timeOffset="321454.4009">22695 9619 73,'4'-5'136,"1"1"-8,0-2 9,-3 1-6,1-1-9,0 0-13,-2 1-12,0-1-3,-1 2 0,0-2-5,0 1-12,-1 0-9,-2 1-3,1-1-8,-2 2-3,-4 1-8,3 0-3,-4 0-6,-2 3 1,-1 0-6,2 3-3,-4-1-7,1 4-1,4 0 1,-2 0-1,-1 1 1,2 1-3,2 1-1,2 2 5,0-2 1,4 1 4,2 0-2,2 3 7,5 1-3,2 2 6,4-3-9,4 6 3,-2-4-4,4 3 1,-5-4-3,5 3-3,-1-1-1,-3-1-4,0-1 1,-1-3 0,-2 2 0,-1 3-2,-2-2-2,0-1 1,-3 1-1,-4 2 0,1-5 0,-2 0-1,-2 0 4,1-2-2,-4-1-1,-1 4-3,-3-6 1,-2 3 1,-6-3-2,-4 0-1,-5-1-11,-4-2-15,-3-2-32,2 1-26,-2-3-30,2-1-38,2-4-21,7 3-166,-1 0-357,5-6 158</inkml:trace>
  <inkml:trace contextRef="#ctx0" brushRef="#br0" timeOffset="322161.4471">22895 9585 141,'29'-11'160,"-4"2"-17,3 4-16,1-1-9,-3 1-14,-3 3-16,3-1-34,-2 1-49,-3-1-46,0 2-40,0 0-56,-5 1-147,0-2 65</inkml:trace>
  <inkml:trace contextRef="#ctx0" brushRef="#br0" timeOffset="322859.9805">23294 9690 22,'-2'4'188,"2"-4"-9,-2 3-7,2 4 4,2-2-5,-1 0-4,0 0-18,0 2-12,2 0-12,0 3-9,-3 1-12,2-1-11,0 0-6,0 0-11,-2 1-8,-1-3-3,1 2-8,0 2-7,0-4-3,0 1-4,0-4-6,0 4-1,-1-4-4,2 0-2,-1 2-1,0-7 1,1 5-2,-1-1 2,0-3-8,3 4-1,-3-5-1,0 0-3,12-6-3,-4 2-1,0-1-1,2-3-1,0 4 2,0-5-4,2 4-2,-2-4-1,1 3-1,2-1 0,0-3 0,-1 3-1,-1 3 1,-2 1-2,1-2 0,-5 2-4,3 1 0,-3 2 1,-5 0 1,13 1-1,-8 0-1,0 2 3,-1 1 1,1-1 0,-2 2-1,3 0-3,-3 0 2,-1 2 1,1-2-1,-1 0-1,1 2 0,-2-2 0,2-1 0,-2 2 3,0-2-1,1-1 0,-1 1 0,1 1-4,0-2 6,-2-3 0,2 5-2,2-3 2,-1 3-2,-3-5 0,7 1 0,-2-1-1,-5 0-3,7-1-1,-7 1-2,14-2-3,-10-1-7,1 3 3,1-1-1,-6 1 1,10-4 2,-6 2 3,1 0-1,-2 0 1,1-4 0,-4 6 3,4-2-1,-4 2 1,6-3 3,-2 2-3,-4 1 0,6-4 1,-6 4 2,5-5-1,-1 3 2,-4 2-2,5-2 1,-1-1-1,-4 3-1,6-2 8,-2-3-7,0 3 1,0-1-2,1-1 2,0 1-1,-2-4 9,3 4-8,-1-4-5,-1 0 4,4-1 1,-2 1-1,4-3-1,-6-1-1,3 0 1,-1-3 7,-2 2 0,1-2 9,0-1 15,-1 5-2,1-6 3,-2 3 11,-1 2 19,1-2-7,-1 4 3,-2 1 14,3 0-1,-3 2-4,1 1-9,-1 2-2,2-1-6,-2 4-8,0 0-4,0 0-2,0 0-5,0 0 2,-10 14-6,8-6-3,1-1 0,-4 5 0,4 0-6,0 1 2,0-4-4,-2 8 0,6-1-2,-1 2 2,2-2-4,1 1 3,-1-2-1,5 1-3,-4-1-2,-1-4 4,2 6-1,0-1 0,-2-6 10,-1 2-41,-1 0-26,1-5-25,0 3-29,-3 1-31,1-3-28,0-1-36,1 0-32,0-2-228,-2-5-496,-5 5 220</inkml:trace>
  <inkml:trace contextRef="#ctx0" brushRef="#br0" timeOffset="323601.3586">22958 9469 233,'2'-7'214,"-3"2"-22,0-2-19,-3 4-21,-2 0-16,0 2-13,-6 1-11,-1 4-9,-11 3-8,-5 5-7,-2 3-6,-2 4 9,-11 9-4,1 3-6,2-3-3,3 4-7,8-7-3,6 4-1,2-1-5,-1 3-2,6 2-1,5-2-5,-3 16-1,9-14 6,4 1-6,2-1 1,8-1 2,0 0 3,3-6-9,5 3-1,2-4-5,3 0-1,-1-5-6,3 0-4,1-4-2,-1-2-1,-3-3-3,-1-5-3,-2 0-2,0-4-3,-3-2 2,0 0-4,0-1-1,-1-3 0,0-1-1,-3-2-1,-1-2 4,0-5-6,0 2-2,-5-4 0,-2-2-5,2-2 4,-5 3-4,-2-3-2,-3-4 0,-4-1-4,-2 7 2,-2-2-1,-4-1-5,-2 2-19,6 6-15,-3-1-9,4 2-10,-3 2-20,6 0-21,-3 5-14,4-3-33,0 4-35,0 2-40,0-5-177,5 5-431,0-1 190</inkml:trace>
  <inkml:trace contextRef="#ctx0" brushRef="#br0" timeOffset="324373.1419">23209 9699 65,'11'2'190,"-6"1"-22,0 2 0,3 0-11,-3 3 0,0 1-9,4 5 1,-5 3-7,-4 2-8,4 0-11,-3 7-9,-1-2-11,-1 4-4,-3-2-15,1-1-2,2-1-9,0-7-8,-4 0-6,5 0-9,-3-2-1,2-2-5,1-2-6,-3-2-4,2-4-1,1 0-4,1 2-1,-2-2 4,1-3 4,0-2 0,0 0-8,0 0 0,0 0-4,0 0-2,18-12-4,-10 4-2,-2-3 0,7-2-2,-3-4-3,2 1-3,4-6 1,-4 7-1,2-8 0,1 0 1,2 1 0,-3 0-4,0 6 13,1-5-2,-3 7 1,0-1-3,0 4 3,-3 2 7,-3 1 11,2 2-3,-4 3-4,1-1-6,0 3 0,-5 1-4,0 0 0,0 0-3,4 7-3,-3-1 3,-2 1 1,1 2-6,-3 4 1,3-1-2,-4 5 0,2-1-3,-2-1 1,0 2 2,2 2-2,-1-4 3,-1-1-3,3 0 0,-4-3-2,2 0 1,2-5-3,-3 2 5,3-2-5,1 0 0,-3-2 2,2-1 3,1 1-1,0-4 3,-1 5-4,1-5 0,0 0 2,0 0-4,0 0 3,11-12-4,-8 7 1,2-5 0,0 1-2,0 1 3,2-3-3,0 1 1,0 0 0,-1 0-4,2 1 0,3 1-2,-3 1 0,-2 0 1,1 2-1,-1 0-2,0 4 4,2 0-1,-1 1 4,0 0-6,-2 1 2,2 0-1,-1 2 4,-1 1-4,3-1 0,-2 2 1,-1 0 1,0-1 2,2 3-2,0-2-2,-3 2 3,0-1-3,1-2 4,-1 1 0,1 0 1,4 0-5,-6 0 5,3-2 0,-2 1-2,1-2-1,4 1 4,-3-1 0,1-1-19,-7-1-21,10-1-11,-2-2-11,1 1-19,-4-1-39,1-1-21,-1-3-23,3 2-30,-3-4-27,-1 3-178,-1-3-428,2-1 189</inkml:trace>
  <inkml:trace contextRef="#ctx0" brushRef="#br0" timeOffset="325249.1546">23049 9576 110,'-9'-2'128,"9"2"-15,-8-2 1,8 2-8,-18 4-2,3-2-10,-2 3 3,-5 2-13,-2 3 0,-2 0-8,0 1-14,-2 1 10,5 3-1,-7 0 2,4 0-4,-2 4-9,1-2-4,1 0-1,1 1-5,3 2-2,0-2-3,2 4-4,2-3-1,3 3-7,4-6 9,1 8 0,5-4-2,1-2 0,4 5-3,1-2 3,5-4-5,2 3-2,5 2-1,4-1-2,-2-7-3,7 3-4,-3 0-4,7-5 1,-8-6 1,2 3-4,-2-1-1,2-1 3,-2-5-5,0 1-1,1 1-3,3-4 1,-3 0-4,0-2-3,-1 0 5,-4-3-2,-2-2-4,1-1-9,-2 1-2,2-5-6,-7 2-10,2-5 0,-5-1-6,2 2-10,-5 1-9,-5-4 6,2-2-19,-6 2-8,1 1-5,-2 3-10,-4-2-18,1 0-27,2 4-160,-6 1-312,6 0 139</inkml:trace>
  <inkml:trace contextRef="#ctx0" brushRef="#br0" timeOffset="326244.0206">1221 14333 1929,'0'-26'56,"-1"8"67,-3 1-9,-1 0-24,-1 6-13,5 2-18,-1 3-18,-2 1-8,0 3-8,4 2-2,0 0 0,-11 14-4,8-2 3,2 5-7,-3 4 0,3 5-1,1 3-1,5-1-5,4 3 4,-3-3-4,2 3 4,1 3-1,1-1-2,2 11 0,-2-10-2,0-4-8,-2 4-29,-2-6-17,5 1-20,-4-4-22,1-2-28,-3-6-8,0-6-18,1 0-12,-1-2 6,0-5-3,1-5-130,1-6-306,3-1 135</inkml:trace>
  <inkml:trace contextRef="#ctx0" brushRef="#br0" timeOffset="327148.7981">1404 14689 204,'10'-32'66,"-1"-4"17,0 2 19,-5 2 25,1 3 21,-1 5 19,-3 5 0,-1 4 11,0 4 14,0 3-16,-1 0-14,-1 1-19,2 2-13,0 3-14,-2-2-15,2 4-9,0 0-11,0 0-6,0 0-1,2 17-15,1-10-5,1 4-1,2 0-9,2 3-3,3-2-3,0 1-3,5 2-4,-2-2-1,9 2-3,-6-2-5,-1-2 1,1 0-8,-3-3-5,-1-2-2,-4-2 9,1-1-10,-1-2-3,-4-1-1,3-4 2,-3-1-1,-1-2 1,2-3 0,-5-2-1,-1-4-6,-5 0-9,-1 0-14,1 1-8,0-2-4,-8 3-23,3 2-17,1 2-5,-5 3-28,4-1-19,0 2-29,0 0-14,4 4-25,-3-1-143,2 1-367,1 0 163</inkml:trace>
  <inkml:trace contextRef="#ctx0" brushRef="#br0" timeOffset="327242.8626">1680 14384 194,'13'-8'194,"3"1"-16,1-3-18,1 2-14,2-1-14,-3 2-15,3 0-12,-2-1-9,1 2-8,1-1-18,-1 1-45,4 0-51,-3 0-57,1-1-150,-1-2-253,4-2 113</inkml:trace>
  <inkml:trace contextRef="#ctx0" brushRef="#br0" timeOffset="327335.929">2335 13842 164,'-2'-10'300,"1"3"-27,1 0-22,-3 2-26,0 0-14,3 5-32,0 0-24,0 0-10,-25 17-16,16-1-10,-4 11-12,-2 1-9,2 2-13,0 2-6,-2 11-8,3-7-7,3 10-8,3-11-6,2 1-4,0-2-2,2 1-4,4-3-6,2 0-2,0-1-1,2-4-3,3-1-3,1-4-3,-2-5 0,0-2-2,1 1 0,2-3-1,0-4-3,-2-2-1,1 1-4,-1-3 4,-4-4 0,4 2-1,-9-3-1,14-7-4,-5 3 3,0-2-14,-4 0-12,0-4-11,-5-2-12,1 0-9,-2-4-12,-4 2-12,-2-1-8,-1-1-4,-4 5 0,-2-2-12,0 1-23,-1 2-10,-3 1-13,2 2-25,5 1-44,-7 2-111,5-1-347,1 2 154</inkml:trace>
  <inkml:trace contextRef="#ctx0" brushRef="#br0" timeOffset="327417.9278">2565 14125 137,'8'-7'212,"3"-1"-13,4 0-19,2-1-20,7-1-16,2 1-15,-4 3-23,5-3-47,-4 5-45,0-1-66,-1 1-49,-6-2-98,-4 5-213,2 1 95</inkml:trace>
  <inkml:trace contextRef="#ctx0" brushRef="#br0" timeOffset="327492.975">2656 14402 104,'-3'5'194,"3"-2"-18,0 2-14,2-2-12,3-1-5,-1 1-16,8-3-10,5 0-13,6-1-11,8-2-9,-1-2-23,2-1-34,0-1-53,0-5-55,0-1-49,-2-4-94,-3 0-239,3-2 106</inkml:trace>
  <inkml:trace contextRef="#ctx0" brushRef="#br0" timeOffset="328202.9191">3512 13738 237,'2'-1'282,"-2"1"-33,0 0-24,0 0-20,0 0-22,0 0-18,0 0-8,-1 19-22,0-7-15,-1 5-9,-1 8-14,-2-2-7,0 3-9,-1 0-8,-1-5-7,2 6-6,0-2-3,0 1-7,-1-2-5,0 2-3,0-3-4,2-3-2,0 5-4,0-7-7,4 1 1,-5-2-4,5 1-1,0-4-3,0 0 0,3-2-3,-1 0 1,2-2-3,0 0-3,1-1 1,2 1-8,1-3-8,1-1-6,2 0-3,0-3-8,-1 0-4,3-1-2,0-2-6,1-1 8,1 0 2,-2-2-2,0 0 9,0-4 4,-4 0-2,3-1 0,-1 1 2,-4-2 0,3-1 6,1 3 13,-6-3 17,-1 5 16,0-2 13,2 4 6,-5-1 0,2-1-4,-1 3-7,-2 2-4,0 0-7,0 0-4,0 0-1,5 11-4,-7-6-4,3 5 0,-2 0-6,1 2-3,-2 4 7,2-4-4,-1 3-2,4 0 0,-5-3-4,4 0 9,-1 0-30,-2-2-32,3 1-25,-2-1-37,2-3-46,-1 0-40,2-1-55,-2-1-189,3 0-469,-4-5 208</inkml:trace>
  <inkml:trace contextRef="#ctx0" brushRef="#br0" timeOffset="329010.0282">4254 13842 77,'2'-5'235,"-2"0"-16,0 1-26,1 1-18,-1-1-16,0 4-21,0 0-10,0 0-16,0 0-5,12 12-8,-7-6-7,-2 4-13,4-1-4,-4 1-7,4 2-4,-2 3 4,0-5-5,1 2-7,1 0-3,-2-2-5,0 1-5,-1-1-5,1 1-1,-1-4-4,0-1-3,0 1-2,0-2-1,-3 0-4,2-2 3,-2 0-5,-1-3 0,9 0 2,-9 0-6,11-6-1,-6 1-1,2-4-6,-1 0 1,3-1 1,0-3-2,-1-3-3,1-2 10,-2 2-7,1-1 7,1 1 4,-1 6 9,-2-1 10,2 2 12,-3 1-3,-3 2-5,1-1 2,1 3-11,-2 0 0,1 2-7,-3 2-2,7 0 0,-7 0-5,8 5-3,-5-1 0,4-1-2,-2 3 1,-3-1-3,4 1-1,1 3 1,-5-4 0,3 3 0,-1 1-3,1-4-3,-1 2-19,0-3-23,0 1-20,-2 0-17,1-1-16,-1 1-4,1-2 3,2 0 6,-1-1 8,-4-2 8,0 0 6,14-2 6,-10-1 7,2-1 2,2-1 4,-3 2 8,1-4 0,1 4 6,-2 1 2,4-4 4,-7-2 2,5 5 1,-3-1 3,-2 1 3,2 1-1,0-3 3,1 2 2,0 2 1,-3-3 1,4 0 0,-3-1 2,-1 2 0,2-1 4,2-1-4,-2 0 4,0 1 0,-1-2 3,1-1-4,1 0-1,1-1 0,-2 3-1,2-5 7,0 3-7,1-3 5,-1 1-4,0 0 13,1 0 17,-4 1 21,3-5 5,-1 2 1,0-2 13,2 4 14,-3-3-2,0 0-4,0 2 19,-1-2 1,-1 2-4,-1 0 4,2-2-6,0 3 9,-1 1 11,-2 3-6,2 1-5,-1-1-11,1 1-11,-2 4-11,1-7-6,-1 7-3,0 0-11,0 0 2,6 13-3,-3-5-2,1 0 4,-1 3-8,2 5-19,0-1 3,-1-3-2,0 5 1,1-2 8,-5-2-6,4 3-10,1-1 11,-1 1-16,1-2 16,0-2-24,0 0-28,-3-1-31,4 0-31,-3 0-27,3-2-34,0-1-35,0 1-44,-3-4-55,1 0-247,1 2-575,-1 0 255</inkml:trace>
  <inkml:trace contextRef="#ctx0" brushRef="#br0" timeOffset="329743.099">3766 14674 1647,'0'0'120,"0"0"55,0 0-15,-2-16-28,2 16-27,0-3-15,0 3-17,0-5-18,5 2-11,-1 1-5,0-2-3,4-1-1,8-1-6,2 0-2,11-2-1,3 0-4,3-3-4,16-2 1,4 1-1,-2 2-1,-1-5-4,4 3-1,-1-2 1,3 0 3,1 2-6,-5 0 0,-2 0-3,-1 2 1,-14 0 2,-1 1-1,-1 1-4,-3 1-11,-4 0-23,-6 4-28,-5-1-21,-6-1-30,-1 4-38,-3-1-26,-1 2-11,-6 0-33,0 0-119,-3 6-362,-3 0 161</inkml:trace>
  <inkml:trace contextRef="#ctx0" brushRef="#br0" timeOffset="329821.1493">3785 14881 51,'-11'1'233,"0"3"-21,2-3-21,2-1-10,1 0-13,2 3-14,4-3-10,0 0-14,0 0-9,14 1-14,-1-2-7,8-2-3,12-2-15,4 0-9,2-2-9,11-2-7,4-5-4,-3 3-2,2-1-6,-4-3-4,-14 6-6,4-3-1,0 3-23,-2-2-26,-2 0-22,0 2-32,2-2-49,-4-3-40,-2 4-182,-3-3-368,3 0 163</inkml:trace>
  <inkml:trace contextRef="#ctx0" brushRef="#br0" timeOffset="331149.4103">5286 13187 64,'-12'-8'129,"-1"-5"-7,0 4-12,-2 0-12,0-1-11,-2 2-8,0-1-2,-3 4-10,-1-3-5,-7 4-6,-3-4-3,0 1-8,-3 2-2,-1 5-7,-4-2-2,-11-1-5,-6 2-1,6 2-6,-4-2 3,-2-1-10,1 5 2,-3 2-3,2-2 3,0 2-9,-1-1 1,8 0 3,-4 0-2,2-3 2,0 5 1,12 1-1,-11 1-2,12-2 2,-2 2-3,-11 2 5,14 1-6,-13 0 0,10-1 4,-7 4-2,-4 3-3,1 2 5,3 0 2,0 1 4,2 2-4,-3 1-3,15-3 0,-10 9-1,10-10-2,-8 10-2,1 1 6,10-8-4,-5 9 0,7-4 0,-6 6 0,0 4 0,2-1 5,9-7-5,-4 12-4,-1-1 7,14-6-1,-3-2 2,0 14-3,3-2 10,2 0-3,4-11-4,3 2 2,2 1 2,6 11 0,0-12-15,8 10 10,-2-13-4,7 12-2,0-11 2,0-1-9,4-2 6,-1 1 1,9 10 0,-7-12 1,16 12-2,-5-2 6,3-3-1,-1 0 2,-8-10-8,4-1 2,3 9-2,-6-8-1,2 0 5,-2-3-4,0 1 0,0-2 0,-2 0 2,5-1-1,-3-1 0,-3-2-3,3-2-2,1-1 7,-2-2-3,2-1 6,0 1-5,4-4-2,1 0 5,0-1-6,3 0 6,3-4-5,13-4 1,-14-3 5,17 0-12,0-3 10,-3 0-3,2-5 0,3 2-3,-2-5 3,3-2 2,2-2-1,-5-1-1,2-3 0,1-3-2,0-6 2,23-12-1,-3-5-1,-3 2 1,-22 11-1,21-16 7,-5-2-10,-19 14 5,22-18 2,-6-3-1,-21 17-4,15-19 1,-21 16-1,-1-5 1,-4 0 5,-2-1-8,-6-4 4,-4-1-7,-3 3 9,-6-2-1,-4 7 7,-6-1 0,-3 3-1,-10-2 0,-4 3-5,-4-2 5,-4 3-2,-3 3-1,-5 3-2,-6 3-1,-6 0-2,-3 7 0,-3 2-1,3 5-3,-5 1-5,3 4-17,9 5-12,-2 3-13,3 4-17,-4 4-13,3-2-23,2 3-15,2 4-13,0 1-120,5 4-271,-1-2 120</inkml:trace>
  <inkml:trace contextRef="#ctx0" brushRef="#br0" timeOffset="332354.4987">3296 15236 78,'0'0'158,"0"0"-20,-4-3-7,4 3-17,0 0-11,-1 9 0,1-3-14,0 0-4,0 2-14,0 1-2,2 2-9,0 1-5,1 2-5,0 1 6,-1-6-6,3 4-5,1 2 0,-2-6-8,1 1-2,3 1 0,-3-3 2,3-1-1,-2 0-2,4-2-1,3-2-2,0-3-2,5 0-4,1-3 9,2-1-3,1-2-8,5-1 2,0-5-8,0 0 7,0-2-3,1-1 1,0-3-4,2-3-7,11-7 6,-11 10-3,-2-4-2,3-3-2,7-9 3,-13 8-5,10-10 4,-3 0-1,0-5-7,-4 2 6,-1-1-2,-8 10-5,8-11 3,-8 10-2,9-9-2,-10 10 2,-2 3-4,1 0 3,2 4-4,-5-1 4,-2 8-2,-2-1-2,2 2-2,2 3-30,-9 2-34,4 1-24,1 0-27,-1 1-34,0 3-138,1-1-314,-1 1 139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1-30T08:45:47.46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23267 6226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55:1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12475 6336 34,'-1'-3'144,"1"3"-7,0 0-13,1-6-12,-1 6-12,4-3-3,-4 3-10,6-4-8,0-1-8,0 2-12,4-2-3,2 2 1,1-1-7,3 2-4,-3-1-4,0 3-7,6-3-3,2 3-3,1-1 3,-4 0-8,2 3 2,1-1-4,-3-1-2,1 2-1,-3-2-2,4 3 3,-1 2-11,-7-4 1,-1 2-3,1-3-5,-4 0-9,0 3-11,-1-3-2,-2 2-21,-1 0 20,-4-2-3,6 3 7,-6-3 2,0 0-8,0 0 7,0 0 1,0 0 7,-21 0-5,10 2 6,-9-4 2,2 2-7,-4 0 12,-7 2-8,-1-4 3,0 2 0,1 0 4,1 0 7,6 3 5,0-2 5,-1-1-1,2 3-2,1 0 2,-3-2-3,4 0-7,1 3 20,3-1-3,5-3-2,0 0-2,1 2-1,2-2-1,2 3-5,-4-3 12,9 0-4,-5 3-1,5-3-6,0 0 10,0 0-6,13 4 6,0-4-2,6 0-9,1-3 2,10 3 0,-2 0-1,4 0-1,-1 0 2,3 0-5,-2-1-1,-4 1 3,-7-2-5,-1 1 1,-2 2-2,-5-2 6,-1 1-2,-2-3-4,-4 3 1,0-2 8,1 2-3,-4-2-4,-3 2 4,7-6-6,-7 6 2,0 0-4,-10-4 2,1 1-2,-1 1 4,-3 0-9,-8-3 9,1 4-12,1 0-9,0 0-5,2 2-25,2-2-27,4-1-22,1 4-36,2-1-123,-1 0-274,6 0 122</inkml:trace>
  <inkml:trace contextRef="#ctx0" brushRef="#br0" timeOffset="867.8009">14256 6384 50,'10'-2'112,"4"-1"-1,4 1-16,10 1-6,2-1-9,-2 0-6,3 1-3,2 1-9,2 1-12,-1-2-2,3 4-4,-1-3 1,-2 1-1,1 1-14,-5-2-7,2 2 3,-3-2 0,-8 3-2,-2-1 3,-2-2-12,-6 2-2,-3-2-1,0 0 2,-4 0-3,-4 0 4,0 0-10,0 0-2,0 0 8,0 0-1,-35 0-4,4 0-3,-3 1-5,-6-2 3,-13 1 3,0-7 1,3 7-3,-1-2-15,12 1 19,0 1 4,5-1-2,-1 1 3,6 0-5,2-1 4,5 1 5,6 0 5,2-2 0,4 1-4,0 1-1,3 0-3,7 0 16,-8 0-17,8 0 4,0 0-1,0 0-7,18 5 8,-2-2-3,4-3-5,13 3 4,4-1 2,14 1-5,-11-2-4,11-1 4,1 4-5,-15-3 3,15 0 2,-12 0-3,-1-1-8,2 2 10,-6-2-7,-3 0 4,-2 3 2,-12-2-1,-4-1-3,-3 2 2,-2-5 11,-2 3 8,-2 0 2,-5 0-5,4-3-6,-4 3-7,0 0 8,-23-5-1,2 4-3,-7-3-1,-3 1-7,-2-2 6,-1 1-7,2-1 3,2 5 1,7-3-2,5 6 3,6-6-23,1 6-25,4-3-20,3 1-8,4-1-37,0 0-143,13 6-270,4-1 120</inkml:trace>
  <inkml:trace contextRef="#ctx0" brushRef="#br0" timeOffset="1697.3089">16835 7279 137,'0'0'175,"0"0"-15,0 0-14,0 0-14,23 0-10,-3 0-16,8 0-6,8 0-15,-1 0-7,5 0-2,15 0-10,0 0-4,-1 3-7,5-6-10,0 6-1,-2-3-5,2 0-3,-5-3-6,-4 3-6,-10-1 0,-3 1 4,-1-1-10,2 1 4,-6-2-6,-4 2 0,-2 0-3,-5-3-2,-4 3 2,-5-2 0,-2-1-5,-1 3 2,-4 0-16,0-2-19,-5 2-8,0 0-2,0 0-3,0 0-2,-19-2 2,1 2-10,-10 0-19,-6 2 20,-5-2-1,0 0-3,-15 5-1,-1-3 5,-1 0-3,2 2 6,-1-3 1,4 2 20,12 0-3,5-1 20,4 2 2,2-3 12,7 1 3,4 0 2,6-2 7,0 3-6,2-3 14,3 1 1,-2-1-1,4 2-3,4-2 11,0 0-5,0 0 3,0 0-8,21 4 2,-2-3 0,2 0-3,10-1 0,1 3-7,5-3 0,2 0-4,1 0-2,11 0 6,-11 0-2,11-3-5,-12 2 0,-3 0 0,2 0-5,1-2-18,-3 1-18,-2 1-12,-1-4-31,-1-3-33,-4 1-131,-1-2-257,-1-4 114</inkml:trace>
  <inkml:trace contextRef="#ctx0" brushRef="#br0" timeOffset="2279.3919">17834 6203 143,'-8'-26'152,"-2"2"-8,-3 1-13,-2 1-12,-3-2-15,-9 3 1,-1-4-16,-4 4-9,-14-6-4,0 3-10,-3 1 0,-1 2-11,-5 2-9,2-1-3,-3 3-2,5 1-7,-3 3-3,2 1-2,-4 3-1,1 2-1,6 0-6,-3 7-1,13 0-6,0 4 5,-1 3-6,3 4 2,-13 5-3,13 1-6,-8 4 3,3 6 2,10-5-2,-3 12 1,0 4 4,4 4 2,3 1-1,3 4 2,6 5 0,2-3 5,8 9 4,-1-3-4,5 0 1,5 4-1,0-1-4,6-2-1,-1 0 0,2 4-4,3 21 4,2-23 1,1 1 1,10 19-3,-5-21-2,18 17 0,-6-20-5,4-2 4,3-5 0,28 15 2,-20-22-5,9-5-1,-1-4-1,5 1 4,23 8-3,-26-23-3,4-1 0,5-6 4,-1-3-1,3-5 0,3-3-4,-4-4 1,25-9 5,-28 6-2,2-9 17,-4-4-1,22-12-2,-26 8 1,2-6-1,15-16 0,-24 10-6,-4-4 0,15-21-3,-21 17 0,-4-6-6,-3 1 2,-6-4-2,-7-1 1,-7-4-5,-5 3 2,-8 1-1,-12-3-6,-2 2 0,-8 3-6,-21-25-2,8 28-6,-17-16-2,12 23-17,-5 2-3,-27-15 1,22 20-9,-27-10-9,23 16-5,-28-4-6,23 13-19,-4 4-21,-30-2-14,31 6-29,-24-2-138,23 7-309,3 0 136</inkml:trace>
  <inkml:trace contextRef="#ctx0" brushRef="#br0" timeOffset="3974.1108">10138 8010 49,'0'0'123,"0"0"-8,0 0-3,18-2-17,-14 2-10,11 0 0,-2 0-3,-1 2-9,8-1-5,1-2-7,-2 2-13,10-1 1,-6 0-3,5 0 3,-7 0-5,-2-1-15,2 1-4,-2 0-9,-6 0-15,1 0-15,-4 1-11,-2 0-7,-3 1-1,0-1 1,-5-1 7,-4 5-6,-1-1 4,-5 1-13,-7 2 3,-2 1 4,-8 1-1,-2 2 17,-1-2-2,-4 0 11,-1-1 5,0 2 5,0-3 5,0 3 16,0-1 8,2 0 3,1-1 8,2 0 7,1-2 8,9 1-1,-1-3-1,10 1-4,-4-1-5,7-2-6,3 1 1,-1 0-1,4-2 2,2-1-3,0 0-2,0 0-3,20 0-3,-6-1-4,8-2-1,7-4-3,6 2 1,1-1-9,0-2-13,4 3-26,-3-2-27,1-1-31,-1 0-37,-4-1-122,0-3-261,-2 1 117</inkml:trace>
  <inkml:trace contextRef="#ctx0" brushRef="#br0" timeOffset="4532.1931">10832 7964 33,'0'0'143,"0"0"-12,0-3-13,0 3-11,0 0-11,0 0-7,0 0-6,-3-5-4,3 5-7,0 0-1,0 0-2,0 0-9,0 0-6,0 0-5,0 0-4,-3-4 1,3 4-3,0 0-1,0 0-1,0 0 2,0 0-9,0 0-8,0 0 4,0 0-8,0 0 3,0 0-2,0 0-6,0 0 1,0 0 2,0 0-7,0 0 1,0 0-6,0 0-1,0 0 4,0 0-3,0 0-6,0 0-5,0 0 16,0 0-26,0 0-5,0 0-20,-1-3-12,1 3-12,0 0-9,0 0-20,0 0-20,0 0-114,0 0-244,7-4 108</inkml:trace>
  <inkml:trace contextRef="#ctx0" brushRef="#br0" timeOffset="6154.0192">6463 13774 64,'0'0'201,"-8"2"-1,8-2-12,0 0-14,-6 0-14,6 0-8,0 0-16,0 0-10,-8-4-16,8 4-12,-1-5-6,1 2-10,-5-4-1,5 0-16,0-1-6,0-4-4,5-2-4,-5-3-3,1-4-3,3-4-9,0-2-2,-3-5-2,4-4-5,3-10-1,-1-4-5,-1-3 0,5-2-1,7-27-6,-3 3 2,-1 20-3,8-29 1,2 2-5,6 0 1,2-6-5,-2-4 4,7 1-3,4 1-2,-1-1 1,2 3-1,3 4 0,1 5-1,-3 0-1,-3 2 1,2 0-2,1 6-1,-3-4 3,-11 29-6,15-27 2,-12 26 3,1-1-5,17-22 4,-14 24-2,-2 0 3,2 0-5,15-22 5,-15 23-3,2 1 2,12-23 2,-17 21-4,4 0-3,16-19 5,-16 21 6,14-20-7,-12 24 4,-1-1-8,4 1 0,-1-1 7,4 1 0,13-17-1,-18 18-6,1-1-3,0 0 19,3-2-17,-3 1-2,1 1 2,-2 1 0,-1 3 2,0 0 0,-4 1-2,0 0 0,2 5 4,-2-2-1,-9 10-2,3 1 3,-1-1-2,0 4 1,0-5-2,1 4 2,-2 2 4,4-2-3,-3 1 0,-2 2 1,3-1-2,-1 1 5,0-2-6,-1 3 9,3-3-8,-3 2-1,1-1 3,-2 3-2,0 0 0,-2-1-1,0 1 0,2 2 0,-3-1 4,0 2-2,-7 3-1,0-1 4,4-5-3,-3 8 0,-2-1 1,4 0 0,0 2-2,-2-5 0,1 4 3,6-3-3,-7 1 1,10-3-1,-4 1 0,-2 0 1,5 1-2,-3 0 6,-5 2-3,0 2-2,6-5 1,-6 3 0,0 2 1,1-1 7,6-4-9,-7 3 1,5-2 0,-5 5-1,0-1 2,0 1 2,0-1-4,1-1 0,0 0 5,-1 4-2,2-5-2,0 5 1,3-6 2,4 4-2,-7-2 2,7 0-6,-9 1 6,1 1 1,0-1-5,-2 2 1,3-3 2,-3 3-2,5-1-1,-3 3 1,-3-4 3,3 2-3,-3 2-2,2-3 2,-4 3 7,4-2-6,-6 2 0,2 1 1,-1-1 1,4-4-3,-7 6 2,1-2-5,0 0 2,-2 1 3,3 3 1,-3-4-2,-1 0 0,-2 3-25,-1 0-33,-5 2-21,12-2-31,-12 2-26,7-1-25,-7 1-154,3 0-339,-3 0 150</inkml:trace>
  <inkml:trace contextRef="#ctx0" brushRef="#br0" timeOffset="6607.3152">10138 8736 47,'-3'-4'143,"1"-1"-1,2 5-4,-5-5-14,1 2-8,4 3-1,-6-7-9,6 7-2,-3-5-9,3 5-2,0 0-4,-3-3-9,3 3-14,0 0-6,0 0 0,0 0-8,0 0-7,0 0 5,0 0-17,0 0-1,0 0 0,18 0-2,-3 0-4,0 1 2,7-1-6,6 2 1,2-2-8,1 0 1,2 0 1,0 1-1,1 1-4,4 0-2,0 3 2,-4-3-1,5 1-4,-2-1 4,2-1-2,-3 1-2,0 3-1,0-1 2,-8 0 1,-5-2-3,-6-1-4,-2 5 3,-2 1-2,-6-3 2,-1 4 1,-2 1 5,-4 3 3,-5 5 2,-7 8 1,-5 1 2,-6 1-2,-9 7 0,8-8 0,-4 1-3,1-3-2,1 2 2,4-6-1,0 3-4,2 0 0,3 1 1,4-9-4,1 1 4,3-1-6,-1 0-11,3-1-22,3-4-22,0 0-28,0-2-17,4 0-19,0-2-22,2 1-47,0-4-96,-2-3-302,13 2 134</inkml:trace>
  <inkml:trace contextRef="#ctx0" brushRef="#br0" timeOffset="10232.7762">20235 7482 80,'30'-1'119,"3"-2"-16,4 3-1,2 0-8,-3 0-21,18 1 6,-16-1 0,2 2-8,12-2-7,-15 1-10,3 1-1,-2 0-7,2 1 0,-2-3-6,-1 1 1,0-1-5,-2 0-9,-3 2 0,-3 1-6,-6-6-1,-4 6-3,0-6 3,-6 3-6,-1 0 0,-5-2 3,-1 2 4,-3-2-11,-3-2 3,0 4-7,-14-9 0,-5 2 3,-15 0 1,-16-5-5,-9-1 5,-4 5-7,0-3 1,-3 1-6,-24-2 2,28 6 8,2-4-4,0 3-1,-2 2-3,7-1 4,15 5-2,0-2 7,8 2-8,0-1 1,11 2-1,0 2 3,7-1-3,3 2-1,-1-3-7,7 2 9,4 3-2,1-5 0,6 7-5,6-3-7,9 4 20,11-3 1,3 4 0,17-3 1,-1 1-3,-2 3-2,3-4 4,-1 0-4,1 4-1,-1-5 1,2 1 0,1-1-5,-14-2 9,11 0 8,-14-2-20,-1 3 3,-2-1 3,-1 0-6,-2 0 3,-11-3 1,-4 1 4,-2-1-9,-4 0 20,-5-1-6,-5 1 3,0 0-4,0 0-7,-23-7 3,-10 1 0,-7 2-2,-16-4-1,-10 1 10,2-1-7,-26-1 9,28 0-11,0 1 0,1 4-3,4-1 0,4-1 1,15 5-3,3-3 4,3 3 3,12 1-9,1-1 9,5 2 1,3 1-2,1 0-1,1 0 2,4 0-3,1 2-1,4-4 4,7 5 9,4-3-3,6 5-7,4-4 10,10 3 2,4 0-5,1 0 3,1-2 1,3-3 2,10 3-5,-11-2-1,12 2 0,-14-2 0,2 1 1,2-3-1,-4 2 0,4 0-5,-2-1 5,-5 0-5,1-1 3,-7 1 1,-7-1 2,1 0-3,-6 0-2,-4 0 8,-4-1 4,2 0 2,-5 0-2,-5 1 0,3-2-4,-3 2 1,-13-9-4,-6 4 3,-8-3 6,-4-1-2,0 1 1,-1 1-4,-2-2 5,4 3-3,0 0-8,2 0-3,8 2-14,-1 1-17,3-1-19,5 2-33,4 2-36,1-3-29,2 1-168,6 2-334,-1-3 148</inkml:trace>
  <inkml:trace contextRef="#ctx0" brushRef="#br0" timeOffset="11107.716">22405 6702 107,'2'-18'119,"1"1"-16,-2-1 0,2 1-9,-3-1-8,0-1-2,-3 1-4,2 1-16,-3-7 6,-1 5-2,0-4 1,-7 0-14,2-3-3,-4 3-4,1-2-6,-4 3-3,-3-3-2,-2 1-14,-2-3 5,-3 3 0,-8-9-11,-9 3 9,2 0-7,-6-2-5,2 4 4,-3-1-6,-5 0-5,1 1 3,-2 6 1,-3-2-4,3 0 2,0 2-1,4 0-4,0 3 2,14 4-5,-9-4 4,10 7-4,0-4 2,-12-1-1,-1 1 1,12 4-3,-14-3 2,3-1 3,-2 1-4,-3 1 2,0 2-1,-2 2-4,-3 0 2,-2 3-5,1 0 2,1 2 2,-4 2 2,-3 3-1,-3 0 6,-29 4-4,5 2 0,26 1-3,-24 6 0,26 0 1,-25 7-1,26-3-6,-23 9 7,1 7 3,26-9 4,1 2-9,-29 16 7,32-11 0,-21 16-4,24-12 8,3 9-9,-15 14 3,24-19 0,3 4-1,2 1 7,4 2-7,-2 2-1,4-3 3,5 3 0,2-1 1,1 1-5,5-2 3,2 4-1,0 2 0,5 1-1,4 4 7,2 2-5,4 21 1,2-22 3,5-1-4,13 24 7,-1-27 1,6-4-6,6 2 3,10-4 2,26 14 5,4-7 4,0-5 4,8-11 4,0 4 3,2-5 4,-21-13 1,35 7-4,0-7 10,4-3-1,-1-5 1,4 3-5,0-8 0,-1 1-1,3-2-1,-1-4-1,4 0 9,-2-4-2,-1 1-7,4-4-2,2-4 0,-8 3-2,-2-9-8,-1 3-3,-1-5-1,0-1-3,-6-2-1,-1 0-4,-26 2-1,25-9-2,-2-2-1,-28 6-2,2-3 3,22-11-1,-29 6-5,2-2 1,-7-7-1,0 1 0,-3-5 0,-6-4-1,-8-2-4,-4-5 2,-9-5 2,-9-1-3,-6-2 1,-6-3-3,-18-21 0,4 24 3,-9 2 1,-8 3 0,-18-22-1,9 28-1,-20-18 3,-1 7-4,-9 0 0,-5 6 5,-8 3-11,-7 3-3,0 5-13,-4 4-31,-4 1-9,4 9-20,-1 6-12,6-3-32,-1 12-15,-2-1-19,-2 2-120,-3 8-308,5-1 137</inkml:trace>
  <inkml:trace contextRef="#ctx0" brushRef="#br0" timeOffset="12331.2765">783 7267 136,'-4'-2'180,"4"2"-23,-4-2-14,4 2-8,0 0-22,0 0-6,-2 11-11,2-3-11,0 2-13,2 3-5,2 4 2,0 1-9,0 9-12,2-3-3,-1 5-4,-1 0-7,0 0 2,2 0-8,-3 3 0,2-1 0,2 1 4,-1 1-5,3 1 2,2-1 0,0-3-2,1 2-7,2-1 0,0-4-3,4 1-6,-4-1 0,4-2 1,4-2 1,-4-1-3,6-2-1,-1-4 5,4-1 0,0-3-5,3-4-5,0-4 7,4-3 1,1-4 4,15-6 1,-2-4-6,6-7 1,2-11 10,28-16-5,2-3-6,1-10 3,6-10 1,7 0-2,2-7-2,2-7 1,7-5-4,10-7-1,-1-1 3,7 3-4,-5-4 2,0 11 3,-6 3-5,-5 7 8,-2 5 0,-3 3 5,-4 4 2,-2 7-1,-8-3 0,-3 10-1,-6-2-1,-6 6-5,2 2-2,-23 16 3,25-19 2,-2 7-2,-20 12-5,1 4 3,23-13-1,-23 12-3,22-9 1,-27 11-1,6-1-3,21-9-1,-27 13 0,-2-2 0,1-2-4,5-2-11,0 3-1,-7 2-4,-2 0-2,-3 1 0,-16 6-4,1 1-6,-5 2 10,-4-3-5,-8 5-3,0 1-8,-1-1-7,-4 3-1,0 0-8,-3 2-10,-3 0-24,2-1-29,-2 2-25,-4 0-163,0-1-324,-2 0 144</inkml:trace>
  <inkml:trace contextRef="#ctx0" brushRef="#br0" timeOffset="15019.3445">13447 3208 1531,'-9'-17'17,"0"-8"26,-5 3 19,2 1-3,-4-1-16,3 8 5,1-3-13,-5 2-3,3 4-6,-3-1-7,1 1 3,-3 2-4,-8-4-1,6 8 1,2 3-3,-8-3-7,4 5 0,10 1 5,-6 0-6,0 6 3,0 1-3,3 4-4,-1 0 5,-1 10-5,0 3 5,1 1-12,5 4 3,-2 2 3,-1 13 0,5-11 3,1 13 2,2 1 1,0-1 3,4-10-1,3 9-1,-3 0 2,6-11-2,-3 1 1,6-2-1,-2-2 4,1 5-1,0-7-1,5 4 0,-2-4-2,5-1 0,-2-2 2,3-2-3,0-3 7,3 3-5,0-6 2,-1-5-1,7 1-3,2-2 1,4-4-4,-4-1-8,7-6-39,0-4-34,5-1-25,-1-4-61,0-3-161,0-4-351,-1-4 156</inkml:trace>
  <inkml:trace contextRef="#ctx0" brushRef="#br0" timeOffset="15303.1057">13910 3371 50,'-8'-7'257,"3"2"-30,-3 1-23,2 4-20,-5 0-19,2 4-16,-2 3-17,-7 1-11,4 5-14,2 0-6,1 3-9,4 1-12,-1 1-7,6-2-6,0 2-7,4 2-3,4-3-8,2 0-5,-2 0 0,6 0-4,2-2-3,0-1-5,3-2-3,1-2 0,-1-3-4,1 0-2,-1-3 6,0-4-11,-6 1 1,4-5-5,-4-1-1,1-1 2,2-4-1,-2-2-4,-5-2-2,-1-3-1,-6-2 0,0 0-10,-2-7-25,-8-1-21,0 2-28,-7-4-17,2 4-23,-2-3-8,0 3-27,1 0-14,0 3-138,0-1-329,8 4 146</inkml:trace>
  <inkml:trace contextRef="#ctx0" brushRef="#br0" timeOffset="15663.9113">14256 2980 140,'5'-5'236,"0"-2"-15,0 2-20,0 0-18,1-3-13,0 1-17,1 2-14,10-3-14,-5 0-13,8 3-4,2-2-17,6 0-9,0 4-11,2 1-6,-3-2-5,3 4-7,-3 1-8,2 2-3,-7 1-4,-2 1-4,0 5 0,5-1-6,0 8-5,-5 0 1,1 4-2,-2 2-1,1 5-4,-5-2 4,3 7-7,-2 1 1,5 10-1,-6-11-3,1 13 0,-2 0 0,-2-14-4,-3 2 4,3-1-5,-2-1 1,-2 3 0,-3-4 1,2-1 2,-4-2-3,-2-2 3,-5 3-1,-1-3 1,-4-1 5,-4 0-6,-5-1 4,-5-1-2,-4 2-1,-2-4 1,-4-1-3,-10 3 1,-3-2 2,12-4-3,-2-1 0,2-1-2,-14 9-8,15-15-31,-1 4-40,-1-3-59,7-2-55,1-2-217,-1-1-437,7-3 194</inkml:trace>
  <inkml:trace contextRef="#ctx0" brushRef="#br0" timeOffset="16322.1555">13944 4230 233,'-1'-3'228,"1"3"-14,0-6-23,0 6-16,0-5-21,0 5-18,-1-4-12,1 4-16,0 0-8,0 0-11,0 0-11,-12 11-7,2-3-4,-9 11-6,-5 1-8,-1 2-5,-1 2-6,-14 10-2,-2 0-4,2 4-7,0-3 0,-2 3 1,0 0-4,1 2-3,3-4-1,3 0-2,-2-1-3,11-10-2,1 2 1,1-1-1,-2-1 0,1 1-2,-1-2-3,3 3 2,-1-3-3,4-2-1,-3 0-1,-2-3-1,2 2 0,5-1 0,-2-4 0,2-3-1,4 4-1,1-3 0,-2-1-24,2-1-31,0 0-35,4-2-36,2-2-32,2-2-47,-4-1-128,4-2-354,-1 1 157</inkml:trace>
  <inkml:trace contextRef="#ctx0" brushRef="#br0" timeOffset="16689.7343">13009 4742 160,'-4'-7'206,"2"3"-9,-4-2-16,5 1-14,-1 2-16,-5-1-11,5 1-20,2 3-12,-5-2-11,5 2-10,-9 6-8,-1-2-7,0 6-10,3 1-6,-5 3-3,1 8-4,-1 2-7,0 1 5,1-1-10,1 1 0,0 4-5,2-1 3,0-3-3,2 1 2,1-5-6,3-3-4,0 2-3,0 6-2,-1-7 1,3-1-3,0-1 0,0 1-3,3-1 8,-3-2-8,1-1-4,0-2 0,4 3 2,-1-2 3,1 1-6,0-5 6,1 3-6,3-2 1,-2-4-3,2 3 2,3-2-2,-2-1-1,4 0 1,5-4-2,-4 2 3,4-1-1,4-1 2,-1-3-7,0-2-9,7 0-30,-2-2-28,-7 1-31,9-6-45,-7-2-36,-3 3-176,-5-4-380,2 1 169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9-30T04:51:24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19398 14114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07T04:31:42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20390 7764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14T04:10:0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22275 9178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07T04:53:41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21977 14287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06T08:24:34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21109 10468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14T04:21:2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19348 8930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14T04:23:18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16818 12204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6T05:29:0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12204 1786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15:08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10641 6832 121,'0'0'138,"-2"-5"-9,2 5-8,-2-6-10,2 6-1,0 0-10,-1-4 1,1 4-6,0 0-3,-4-4-5,4 4-1,0 0-3,0 0-5,0 0-5,0 0-7,0 0-1,0 0-9,0 0-5,0 0-7,0 0-2,0 0-7,0 0-3,0 0-3,0 0-6,0 0-3,-2 16-1,2-8-7,-2 1 5,1 3 3,-3 1-2,4 3-3,-3-1-2,-1 2-1,4-2-5,-2 1 5,2 4-3,0-4 0,2 1 2,-2-5-7,4 0 8,-3 0 0,6-3 6,1 0 19,-2-1 5,5-1 2,3-2 15,4 0-12,9-4 3,3-5 0,3-3-4,4-1 0,15-6-3,-1-5-1,1-1-4,2-5-3,-2 0-1,6-4-5,-7 0 0,4-1 0,-2-1-7,0 2-2,-5 4-4,-2-2 1,-12 8-3,-5 0-1,-4 1-1,-2 2-1,-7 5-3,-1-2-7,-2 2-14,1 2-18,-3 2-13,-5 2-19,0 0-32,1 3-25,-3 0-19,-1 0-21,-3 2-25,0 0-181,0 0-396,0 0 176</inkml:trace>
  <inkml:trace contextRef="#ctx0" brushRef="#br0" timeOffset="8536.2776">17499 6853 9,'14'0'91,"0"0"-21,-1-1-1,2-1 1,-3 1-16,-1-2-6,0 3-1,-1-2-9,1 0-2,-3 1 2,-3-2-9,3 3 4,-3-1-3,-5 1 1,8 0-5,-8 0-4,0 0-3,9-1-13,-9 1-8,0 0-19,0 0-8,0 0-90,-21-2-130,11 2 58</inkml:trace>
  <inkml:trace contextRef="#ctx0" brushRef="#br0" timeOffset="9179.4429">17221 6863 2,'0'0'116,"0"0"-10,24-2-13,-13 2 2,7 0 0,0 2-16,3-4 4,9 2-5,-2 0-9,3 2-7,0 0-2,-1-2-5,0 0-12,0 1-3,-1-1 1,-9-3-1,11 3-6,-5 0-12,-6 2 3,0-1-1,-1-2-3,-2-1-4,-5 4-4,-2-2 2,2 0-5,-6 0-8,1 0 3,-7 0-5,8-2-1,-6 0-8,-2 2 2,0 0-1,0 0 3,0 0-5,-22 0-12,12 0 6,-7 0 3,-2 0-5,-2 2-3,-1 0 6,-7-2 3,-2-2-1,-1 0 0,0 2-8,2 0 3,-2 0-6,2 5 12,1-5-6,7 2 7,-1 0 0,5-1 1,3-2-1,2 2 6,1 0-8,3 0 8,1 0 1,0 0 4,2 2-6,1-3 10,5 0 1,0 0 1,-3 4 3,3-4-5,0 0 2,21 2 5,-9-2 0,6-1 5,3 1-4,9 1 0,-3 0-2,4-1 7,0-1 5,2-5-9,0 6 5,-5 0 4,1 0-17,1 0 8,-9-1-8,-1 1-1,1-2 0,-4 4-9,-7-4 11,1 2 0,-4 0-5,0-1-1,-3 0 5,-4 1-2,0 0-5,0 0 2,0 0 4,-17-7 0,3 6-4,-5-1-1,-3-1 8,-9-1-6,-1 2-4,0 2 2,-4 0 3,2-2-2,2 0-5,-2 1 8,4-2-4,3 1 3,4 2-2,4-1-3,6 2-1,-1-2 0,2 1 9,3 0-2,0 0-10,9 0 11,-11 1 0,9 1-1,2-2-1,1 4 3,-1-4-3,9 4 1,-1-4-3,5 2-4,3 0 3,3 0-3,4-1-4,-2-1-5,8 5-2,1-4-11,-1 0-13,1-1-8,-1 3-13,0-3-30,-1 1-69,-5 0-173,5 3 76</inkml:trace>
  <inkml:trace contextRef="#ctx0" brushRef="#br0" timeOffset="10298.3326">16844 9499 135,'9'-5'166,"-4"3"-16,3 1-5,1 1-15,4-2-8,0 2-12,1 0-10,3-1-9,3-1-10,2 2-8,-1 0 3,9 0-9,-2-2-1,-5 2-10,0-1-2,-1 0-5,-1 1 0,-1-1-1,-5-1 0,-1 2-9,-1 0-2,-2 0-9,-4 0 2,-2 0-7,-5 0 4,10 0-5,-10 0-6,0 0 1,0 0 0,0 0-5,0 0 4,-28 7-8,10-4 1,-2-1 2,-2 0 0,-4 4-2,-2-2-5,5 2 3,-5-2-4,0 1 3,7-1-2,0 1 0,-1-2 0,3 4 1,6-4 0,4 1-2,-1 3-6,5-3-2,-3-2 4,5 2-3,1-1-1,2-3 0,5 5-8,-1-2-4,5-2-4,3-2-12,3 1-26,4-3-5,-1 0 4,10-2-15,-1 0-11,0-4 0,0 1-35,0-1-31,-2-3-79,-2 0-249,3-2 110</inkml:trace>
  <inkml:trace contextRef="#ctx0" brushRef="#br0" timeOffset="20913.8704">11936 3066 60,'-16'-5'120,"0"-1"-10,-1 6-18,5 0-3,-4 0-10,3 2-10,-1 3-1,3-1-17,-6 4-1,3 2-5,-1 2-2,2 0-6,-1 3-4,2 1 0,-2 5-8,2-3-5,2 1 6,3 4-6,1 1 2,2-2-9,4 4 10,4-2-2,0 2-5,4-1 2,3 3 10,2-2-4,2-4-1,4 6 14,4-6-1,-1 2-2,2 0-3,-1-2-5,0 0 3,-1-1 2,0-3-7,-1 0 0,-7-5 3,-1-1-10,-4-1-7,-3-2 11,-2 0-2,-1-1 7,-5 4-6,-2-3 2,-3-1-13,-6 4 13,-2 2 2,-5-5-11,1 0 3,-6 2 1,3-4-14,-6-3-20,1-1-22,8 0-28,0-8-23,1 0-35,1-2-118,-4-8-264,4 1 117</inkml:trace>
  <inkml:trace contextRef="#ctx0" brushRef="#br0" timeOffset="21046.2585">12056 3026 48,'50'-29'125,"2"4"-12,2-1-17,-8 7-17,4 2 6,0 4-45,-1-2-35,2 4-14,-15 5-24,-1 1-59,5 1-99,0 0 44</inkml:trace>
  <inkml:trace contextRef="#ctx0" brushRef="#br0" timeOffset="21481.455">13047 3092 149,'-19'14'149,"0"-3"-21,-1 2-4,-4-1-16,5 5 3,-1 1-12,5 3-5,2-5-14,1 1-8,1 7-3,1-6-5,2 1-7,2-2-3,3 1-8,0-1-2,1-6-8,3 6-2,0-5-1,2 0 4,2-2-15,2 0 1,0-4-1,2-3 5,1 2-2,2-5-1,3 0 2,2-5 1,1 0-1,5-9 4,2 0-1,-3-4-1,-2-1 0,2-5 1,-4-1 1,-4-4-4,1 0 3,-1-3-12,1-13 7,-5-1-9,-1-2 3,-6 3 3,-1 12 4,0-3-1,1 2 17,-4 3 6,1-1 4,-2 3 21,0 5-11,0 4 33,0 3 3,1 7-7,-2-4-11,0 5-4,3 4-13,0-1-5,-2 1-9,2 1-3,0 4-6,0 0-3,0 0-7,0 0-2,0 0-3,2 18-1,0-2 0,-1 1-4,2 2 3,0 6-17,1-4-34,-1 5-27,1 1-32,1 3-28,2 6-30,-1-2-25,-5-3-37,1 4-215,0-4-457,2-3 202</inkml:trace>
  <inkml:trace contextRef="#ctx0" brushRef="#br0" timeOffset="21864.6744">13477 3104 185,'3'-1'188,"-3"1"-20,0 0-18,0 0-14,0 0-14,0 0-10,-7 10-14,4-5-7,-1 2-11,3-2-8,-3 2-3,0 0-7,0 0-10,2 2-2,-3 1-2,1 0-7,3-2 1,-2 4-4,0-1-9,3-2-5,0 2 2,-2 0-3,4-3-4,-2-2-10,0 1 3,2 0 0,2-4 0,1-1-3,2 0-6,0-4 5,3 2-3,3-4 2,1-4-2,3 1-2,-1-3-7,1 2-2,-2-4 2,1 2-4,-2-1 2,0 1 5,0-1 4,-4 4 8,-2 3 12,-2-1 23,1 0 10,-5 1 7,3 0-9,-3 0-5,2 2-2,-1-1-8,-3 3-4,3-4-2,-3 4-7,0 0-3,0 0 0,0 0-2,0 0-4,6 9-2,-9-4 2,3-1-4,-1 1-1,1 1-1,0 0-36,0 0-21,0-1-43,1 4-20,-1-4-14,3 1-37,0 0-1,-1-1-157,-1 1-344,3-2 153</inkml:trace>
  <inkml:trace contextRef="#ctx0" brushRef="#br0" timeOffset="22195.7571">13794 3175 92,'0'0'168,"0"-2"-5,0 2-16,0 0-13,0 0-8,0 0-2,10 3 2,-5-1-1,1 0-4,2-1-8,3 1-4,9-2-16,-2 1-8,11-3-11,-2 3-6,2-3-10,3-1-3,-1-2-4,1 2-5,-2-1-7,-8 0 0,-2 1 1,0-7-6,-4 5-5,-2-5 6,-2 1 6,3 2 9,-6 2 19,-1 0 10,-3 1 9,1-1-4,0 0-2,-2 2-8,-2 1-9,2 1-12,-4 1 4,0 0-17,0 0 1,-6 15-4,-1-4-4,-5 5-7,-3 8-1,1-1-3,1 2 2,-2 1-6,1-1 0,2-1-2,1 1 0,3-1-3,1-5 0,1 6 4,3-7-2,0 2-3,0-3 0,2 3 0,-1-1-32,0-3-35,0-1-33,2-3-41,-4 1-41,8-1-33,-2-1-30,0-5-192,0-1-461,2-3 205</inkml:trace>
  <inkml:trace contextRef="#ctx0" brushRef="#br0" timeOffset="22587.3837">14605 2770 118,'1'-11'217,"3"7"-19,-4-1-21,1 2-17,-1 3-17,-1-6-15,1 6-14,0 0-15,0 0-6,-24 12-10,7 1-8,3-4-2,-4 5-10,5-2-7,-4 2-6,3 1-1,0-3-8,2 5-6,2-3-5,-2 1-3,4-4-2,3 2 0,2-1-6,1 1 5,2-2-6,3-1-2,1 0 0,4-1-3,2 3 1,4-3-1,3 2 2,0-2-5,2-1-1,-2 0 0,3 2-3,-3-1 3,-3 1-4,4-2 6,-3 2-5,-1 0-1,-3-1 2,-2-1 0,1 0-1,-4 1 1,1 0-1,-4 1 4,-3 0-5,0 0 2,-3 1 3,-4-1 1,-4 4 0,-2-2-4,-2 1 1,-2 0 0,-2-4 1,1 1-1,-6 5-4,5-6-23,-1-1-17,2 0-31,-3 0-30,1-3-38,1 0-32,-1 0-152,1-1-343,1-4 152</inkml:trace>
  <inkml:trace contextRef="#ctx0" brushRef="#br0" timeOffset="22927.9006">13460 4013 211,'0'0'222,"0"0"-20,0 0-24,0 0-17,0 0-17,18-4-10,0-1-15,2 0-7,8-4-12,6 1-10,1-3-7,5 0-12,10-3-4,0-1-6,0 2-6,-3 1-7,-12 2-6,1 3-7,-5-4-22,0 1-23,-2 2-24,-9 3-18,-3-1-33,-2-1-20,-2 3-29,-8 3-32,-2-2-95,-3 0-282,0 3 125</inkml:trace>
  <inkml:trace contextRef="#ctx0" brushRef="#br0" timeOffset="23102.6188">13451 4195 8,'-7'4'154,"1"1"-18,3 0 11,-1-2-1,2-2-13,2-1 4,6 5-8,5-5-11,6 0-10,3-2-12,9-3-5,6-2-12,-2-1-4,6 0-8,-5-5-18,16 0-24,-3-3-36,-11 2-7,12-7-71,-2-1-28,-1-4-128,1-3-263,-2-2 117</inkml:trace>
  <inkml:trace contextRef="#ctx0" brushRef="#br0" timeOffset="325039.895">3022 10634 90,'0'-12'146,"2"1"-12,-2-1-7,0 1-2,1 1-5,-1 0 8,0 0-11,-1 1-9,-1 2 1,1-2 1,0 3 8,-3-2-7,2 0-13,-2 2-8,-2 2-5,-1-3-12,-2 2-6,-1 0-6,-3 4-8,-6-4 1,0 5-9,-12 0-4,-1 5-4,-1-3-4,-5 3-5,-14 8-4,11-4-1,-9 6 0,-3 2-4,-2-3-2,2 3 1,-6 2-4,5-2 0,2 5 0,2-5-4,1 2 0,1 4-1,0-1 1,3 1 2,-3 1-5,4 0 0,0 3-3,-1 0 1,13-5 0,-6 8-3,1 2 0,0 2 0,11-6 2,-7 9-2,13-8-2,-13 13 2,7 0-2,1-2 3,3 6-3,0 1 0,2 0 1,2 0 4,4 3-2,3-1-2,2 0 2,11 1-3,-4-1 1,5 2 1,8-1-1,1-2 2,6-1-3,2 0 1,8-5 0,2 1 1,1-4 2,2-1-5,4-1 3,1-5-3,2-1 4,6 1-2,0-3 1,3 1 1,-1-3 0,3 0-2,-4-4 3,6-2-2,-1 1 1,3-8-2,0 0 2,4-2 5,-3-1-6,4-2 3,3 0-2,-4-3 0,1-2 0,2-1 0,-3-7 0,1 3-2,-3-1 6,1-5-5,-2-1 1,0-2 1,2-2-3,-2 0 4,-1-2 1,-1-5-3,-2 2 2,-1-5-1,-2-3 1,-2 1-2,0-2 1,2-2-1,-4-1 0,-3-3-2,0 2 2,-6-7 0,2 2 1,-2-2-4,-2-1 1,-4-2 0,-1-3 1,-2 0 1,1-5 2,-6 1 1,-3-3 1,-1-4 0,-4 1 7,-4 0-2,5-3 7,-4-2 4,-7 0-1,4-2-1,-8-1-2,-2 5 5,-8-1-7,-3 3 0,-8 3-3,-8 6-4,-4-2-6,-9 7-7,-9 4-10,-31-6-5,-4 13-7,22 13-2,-30 2-9,26 9-16,-29 0-12,29 6-14,-23 6-16,30 3-19,2 1-42,2-1-21,1 2-177,1-1-383,15-2 169</inkml:trace>
  <inkml:trace contextRef="#ctx0" brushRef="#br0" timeOffset="326668.5829">6195 12164 129,'0'0'158,"-8"-2"-6,8 2-14,0 0-14,0 0-7,0 0-17,0 0-8,0 0-7,0 0-12,0 0-7,0 0 0,0 0-6,18-2-4,-12 2-4,6-2-5,-2 2-2,4-3-1,4 2-8,-6 0-3,8 1-9,-4-2 6,3 1 2,2-1-9,7 1-3,-6 0 2,6-2 0,1 3-4,-2-2 1,2 0-5,-7 1 2,10-3-2,-6 0-3,3 3-1,-1-2-2,-9 3-2,0-3 6,-2 2-3,1 1-2,-6-1-1,0 1-11,0-1-6,-6 1-10,2 0-2,-8 0-17,7 0 15,-7 0-18,0 0 0,0 0-11,0 0-8,0 0 0,0 0 1,-24 2 1,12-1 7,-5 1 2,0-4 9,-5 2 1,-4 2 7,3-1 7,-4-1 3,6 0 11,-7 0 10,8 3 7,-1-3 6,2 1 7,-3-2 9,-4 5 3,-2-1-1,7-1 8,-1 1 4,0-1 5,0 1-3,1-1 3,2 3-3,-1-3 7,2 1 4,0-1 0,0 2 1,3-3-2,3 4 3,1-4-7,2 0 0,1 2-5,3-3-5,-3 1-4,8-1-5,-10 1-1,7 2-6,3-3-3,-2 2 3,2-2 4,0 0 0,5 7-4,0-3 1,4-3 1,1 1-2,7 0-1,2-2-1,3 3-3,6-3 0,0 0-2,1-3-7,2 3 2,1 0 0,0-2-13,0-2 0,2 3-8,0-3-1,1-1-1,1 2 0,-5-1 1,0 1-4,-11 2-3,1-2 1,-4-1-2,-4 2 4,0 0 0,-2 2-2,-3-2 12,-2-1-5,-1 2 3,1 1-1,-6 0 2,8-4-1,-8 4 4,3-2-4,-3 2 4,0 0 0,-13-5 0,4 5-2,-2 0 5,-3 0 2,-7 0 0,-8 0 7,-1 0 1,1 3 2,0-2 3,-2-1-3,0 3 3,1-2 6,2 2-6,-3-3 0,3 1 0,0 2-2,0-1-1,6 0 0,0 1-3,4-1-2,-2 1-1,4-1 2,2-2-2,3 3 1,0 1-1,2-4-5,5 1-5,-1 3 6,1-3-1,0 1 4,4-2-2,-2 6-1,2-6 0,7 5 0,1-2-3,1-1 4,5-1-2,0 0-12,4-2-16,0-2-20,2 0-16,0 2-17,8-3-36,2-2-36,-12 3-166,1-5-344,3 3 152</inkml:trace>
  <inkml:trace contextRef="#ctx0" brushRef="#br0" timeOffset="328765.9926">6550 10497 109,'-2'-7'161,"2"7"-6,-2-2-9,2 2-9,0 0-23,0 0-13,2-7-13,-2 7 1,4-3-12,-1-2-10,3 1-3,-1 2-7,3-1-6,-2-2-6,4 0-7,1 0 0,-1 0 3,3-2-8,-4 0-9,4 2 4,-2-2-2,0 1-6,1-1 5,1 2-8,-4-1 0,2 1-4,-2-1-1,-1 1-2,1-1-1,-2 3-3,0-1 3,-3 0-3,1 3-4,-3-2 4,-2 3 2,8-4-4,-8 4 0,5 0 7,-5 0 4,3 7-1,-2-3 10,0 1 0,-2 7 3,-3 0 2,3 6 12,-3 1 1,-5 6 0,1 5 0,-5 1-2,-1-1-1,2 1-4,-2-1-4,2 3 0,-2-4-2,4 1-1,1-1-2,-2-2-4,3-3-1,0-3-2,3-3 0,0-1-3,-1-2-1,2-1-2,0-3-3,1-1 3,1-5-3,2 1 0,-5 0-1,5-2 2,0 1 1,0-2 6,0-3 10,-2 5 3,2-5-4,0 0 0,0 0-4,0 0-3,12-8-2,-4 5 0,3-4-2,0 3-2,3-2-1,1 0-2,0 3 0,1-2-3,-3 1-1,0 2-1,0-1 2,6 0-5,-7 3-23,3-2-27,-2 3-23,0-1-20,2 0-24,-1 3-15,-1-3-21,0 1-24,0 2-21,-6-2-130,1 0-350,0 1 155</inkml:trace>
  <inkml:trace contextRef="#ctx0" brushRef="#br0" timeOffset="329523.5176">6977 10807 3,'0'-4'182,"0"4"-13,3-9-14,-1 5-20,0-1-8,-1-1-17,2 0-9,-1 0-11,0-1-5,0 2-7,2-3-11,-1 3-8,2-2-6,-1-1-2,2-1-4,-1 1-8,0-1-2,-1 0-6,1 0-5,-1-2 0,-1 7 0,0-7-3,0 5-1,-3 0-5,0-1 0,4 2 3,-4-2 12,-4 0 5,4 2 5,-3 3-3,0-1-3,-1 0-2,-3 2-9,7 1 3,-10-1-6,1 3 1,0 3-4,0 1 0,0 1-1,-1 2-1,2 1 3,-2 2-3,0 2-3,2 3 0,1-2-2,3 1 10,-1-4-13,-1 3 4,5-5-3,0 0 0,1 7-1,0-5-1,2 0-12,-2-6-15,8 2-7,-3 4-15,2-4-11,-2-4-9,4 2-16,1-2 1,0-4 7,1 0-12,1-2 13,1-1 0,4-6 3,-3-2 14,0 0 0,-1-3 17,0 0 15,-3-1 20,-1-3 12,2 3 24,-1 2 22,-3 2 17,-1 1 8,0-1 5,-1 1 2,-2 5 2,0-2-5,-1 2-12,3 3-4,-2-3-6,-1 3-11,2-1-3,-4 3-4,0 0-6,13 8-3,-9-5-5,0-2 0,-1 2-4,1 2-1,3 1-3,-2 1-3,0-1-3,-1-1 0,1 4-4,0-4-1,3 3 2,-5-3-6,1-1 4,-1 3-2,1-2-2,-2 0-15,1 0-14,1 0-3,-4-3 4,5 1-2,-5 0 0,0-3-3,5 0-9,-5 0-20,0 0-9,9-12-5,-5 3 2,0-2 0,2 3 8,3-7 5,-4 1 2,-1 2 5,0 2 13,1 1-1,2-3 7,-5 4 5,1 1 19,-1 1 9,-1 2-2,2 0-3,-3 1-1,0 3 3,3-5 1,-3 5 11,0 0 1,0 0-4,0 0 4,2 16-3,-4-11 2,2 1 2,2 2-5,-2 3-3,0-3 3,2 3-1,0-4 3,-2-1 0,3-1-7,2 2 2,-1-1-1,1-2 1,1 1 1,-1-3-2,1 0-2,-6-2 1,14 0 1,-14 0 0,16-4-2,-6-1 1,-1 1-1,1 0-1,0-5-3,-5 2 1,-1-1-3,-1 1 0,-1-3-8,1 1-13,-3-1-15,-3-1-14,-1-2-21,-1 4-25,-1-1-17,-2 0-30,2 0-20,-7 0-152,2 1-336,0 1 150</inkml:trace>
  <inkml:trace contextRef="#ctx0" brushRef="#br0" timeOffset="329980.5631">7504 10311 23,'-1'-4'236,"1"4"-23,0 0-23,0-5-18,0 5-18,0 0-17,0 0-12,4 17-14,-1-8-8,-1 1-9,2 1-11,1 6-4,-1 0-5,1-1-13,0 2-4,-1-2-4,1 0-9,-1 2-22,-2 0-16,3 0-14,-3 1-25,0-2-12,3 0-16,-4-1-13,1-1-11,-2 2-10,0-4 2,0-6-9,0 3 2,-2-4 5,2 2 6,-2-4 11,-2 1 5,2-1 10,2-4 6,-4 6 9,4-6 11,0 0 13,0 0 20,-18-12 9,13 7 8,1-5 6,1 3 11,1-3 14,0-1 12,0 0 3,2-1 10,2 2 4,0-2-6,2-2-6,1 4 2,0-2 0,4 0 10,0-2-1,1 7 6,3-5-15,-3 7-1,3-3-4,-2 3-6,3 1-2,-2 4-5,1-3-2,-2 6-2,3-3-3,-1 2-2,0 1 0,-4 2-8,2 1-2,1-1 2,-5 3-3,0 0 1,0 1-10,-2 0-17,-1 0-20,0 2-24,-1-4-32,-3 4-24,0-1-31,0-2-187,-2-1-347,-1-1 154</inkml:trace>
  <inkml:trace contextRef="#ctx0" brushRef="#br0" timeOffset="330142.0959">7650 10336 105,'-1'-3'134,"2"-2"-36,2-1-33,0 1-24,1 2-34,1 3-27,0-3-52,2 1-78,-4 0 35</inkml:trace>
  <inkml:trace contextRef="#ctx0" brushRef="#br0" timeOffset="330450.3452">7798 10423 10,'2'7'181,"1"1"-21,0 1-10,0 0-3,-1-1-9,0 0-4,1-2-6,-1 1-9,1 1-7,-3-1-14,4-2-11,-2 0-11,0 0-6,-1-1 0,-1-1-10,4 1-5,-3-1-3,-1-3-5,3 3-3,-3-3 0,0 0-5,0 0 3,0 0-10,10-5-5,-7-3-1,3 1-2,-2-3-2,2 1-1,0-1-4,0-1-5,-1 3 2,1-4-5,0 4 3,1 2 9,-3 0-15,0 2 1,1-2 0,-2 2-1,4 3-1,-3-1-1,-4 2 0,10 0 5,-10 0-6,11 3 8,-4 0-12,0-1 2,-1 3-25,-1-3-19,2 3-6,0-3-21,-2 1-14,2 1-13,-1-1-12,2 0-12,-2-1 7,1 2-13,0-1-1,-2-1-11,1 1-71,-1-3-227,-5 0 101</inkml:trace>
  <inkml:trace contextRef="#ctx0" brushRef="#br0" timeOffset="330730.5269">8069 10464 478,'9'-5'3,"-5"2"18,-4 3 17,6-5 5,-2 1 5,-2 3 15,0-5 0,-1 3 5,2-2 1,-2 2 3,-1-3 1,3 1-9,0 0-10,0 0 8,-2 0-6,2 0-7,-2-2-10,3 2 0,-3 0 0,1-2 1,1-3-9,0 1-5,1 2 11,2-1-14,-5-1 0,2 2-6,1-3 0,-3 2-4,3-1-1,-3 2-3,2 0 5,-3 1 6,1-1 1,-1 0-3,-1 0-1,-2 2 2,2 0 1,-3 2 0,-1-1-3,1 4-1,4 0-4,-14 5 9,5 1 2,1 2 2,-3 4 2,-1 3-4,-1 2 5,4 0-5,1 8 4,0 0-5,2-9-4,2 0 1,0 3-1,4-2-2,2-2-2,2-3-2,-1 2 0,4-4 1,1 2 1,1-7-14,5 8-13,1-7-14,5-1-29,-2 0-25,14-5-31,0-3-38,-2-1-151,3-4-324,6 1 144</inkml:trace>
  <inkml:trace contextRef="#ctx0" brushRef="#br0" timeOffset="331429.534">10883 10314 179,'-3'-3'203,"-1"-2"-25,0 1-16,-2 3-17,-2 0-16,8 1-7,-10 2-17,5 2-11,-2-1-9,3 2-5,-3 2-12,-1 0 0,4 0-8,-3 2-7,5-1-9,-2 2-1,2 0-1,0 0 0,4-1-1,0 3 3,2-2-4,2 0-5,1 0 0,5 4 1,-1-2-5,-2 0 0,6 0-2,-4-5-2,3 4-3,0 0 3,-1 1-2,1-3-3,-1 2-3,-3-4-5,3 2 5,-4-1-2,-2 1 0,0-3 3,-2 0-3,-1 1 8,-1-3 0,-1 2 9,-2 0-6,-2 1-2,-1 0-2,-3-2-2,-3 4-1,-3 2-2,-3-5-1,-1 5-7,-1-3-14,1 1-25,-2-1-19,2-3-23,1-2-41,0 2-24,2-1-39,-1-3-186,2-2-389,0-3 172</inkml:trace>
  <inkml:trace contextRef="#ctx0" brushRef="#br0" timeOffset="331591.797">11090 10207 107,'16'-9'154,"2"1"-21,1 0-15,-1 4-9,0 2-12,1-2-10,-3 3-37,-2 2-34,4 3-40,-6-2-118,2 2-152,-5 0 67</inkml:trace>
  <inkml:trace contextRef="#ctx0" brushRef="#br0" timeOffset="332055.2921">11570 10489 68,'-6'-3'191,"-3"1"-18,-1 1-17,-2 1-12,2 0-17,-3 0-18,-2 1 5,1 3-13,0-2-13,0 6-7,-6-3-9,5 3-8,0 0-3,1-1-8,-2 2-10,6-1 4,2-1-5,-3 0-5,6 0-1,0-1-9,1-1 5,1 2-4,1-2-3,4 2-1,1-4-6,-1 1 6,5-1-5,-2-1-2,8 1 1,-2-3-2,1 0-10,2-2 6,3-1 2,2-4-5,-2 0 1,-2 0 3,2 1-1,-4-4-4,0 0 4,4-1-8,-6-1-3,3-3 5,-6 1-6,2-2 3,1-1 5,-2-6 6,-1-1 1,0 4 10,-4 1 10,-1-6 11,-3 7 5,2-1 15,-2 2 3,0 3 2,-2 2-3,0 2 6,2 1 8,-1 3-17,1 1-5,-3 0-10,2 3 1,1 2-7,-8 0-6,8 0 4,-11 10-13,4-1-2,-3 1-1,5 5 16,0-3-2,-2 2-4,5 0-14,-2 1-24,3-5-29,-1 6-31,1-2-37,2 1-27,-2 1-32,2-3-36,-1 2-40,0-2-176,0-1-443,3 4 197</inkml:trace>
  <inkml:trace contextRef="#ctx0" brushRef="#br0" timeOffset="332410.0104">11748 10461 208,'0'0'256,"5"-2"-22,-5 2-20,0 0-26,0 0-16,0 0-15,0 0-15,0 0-16,-3 12-11,-1-7-11,-1 2-10,0 0-12,0 1-4,-3 1-8,5 0-6,-4-1-8,2 1-6,1 0-5,0 0-3,-1 0-5,1-2-3,0-3-3,4 3-4,0-3-4,-2 1-6,0 0 0,0-3-1,2-2-2,0 0-2,10 2-1,-10-2 0,9-6 4,1 3-8,-4-2 0,4-2-2,2 0 3,-6 1-4,3-3 1,0 2-2,-1 0 5,-3 1 14,2 1 13,-3 1 4,-1-1 1,-1 5-4,2-3 1,-1-1-3,1 3-8,-4 1-2,3-4-2,-3 4-4,0 0-1,0 0 0,0 0-3,0 0-5,0 0-20,0 0-16,-10 12-25,7-7-29,0-3-36,-1 1-41,1 2-41,2 0-33,-4-2-155,4-1-420,-2 2 186</inkml:trace>
  <inkml:trace contextRef="#ctx0" brushRef="#br0" timeOffset="332776.2758">11856 10534 39,'2'-2'260,"-2"2"-9,7-6-19,-6 4-12,5-3-22,-3 5-19,3-4-15,-1 3-15,-1-2-17,1 2-13,4 1-13,-4-5-7,2 5-12,-7 0-7,12-2-8,-4 2-6,-2-1-5,-1 0-10,4 1-3,-9 0-7,13 0-8,-8 0-11,-2-1-6,-3 1 1,9-2-8,-9 2 1,7-3 0,-7 3 0,3-2-4,-3 2 1,3-5 4,0 3-6,-2-1 0,1 0 7,-2 3-1,2-6 4,-2 3 4,0 3 1,3-5-2,-3 5-1,0 0-3,0 0-3,0 0 0,0 0-1,0 0-2,0 0 2,2 15-2,-4-8 0,-1 2-3,3-1 6,0 6-8,0-4 1,0 1 3,-1 0-3,1 2-1,-1 2 3,-1-2-4,1-1 3,-2 5 0,3-5 2,-2 0-3,-1 3-2,0-3 0,-1 2 2,0-5-14,-2 1-24,3-1-14,-2 0-17,0-2-19,1-2-14,1-1-26,1 0-31,-2-3-39,4-1-185,0 0-409,0 0 181</inkml:trace>
  <inkml:trace contextRef="#ctx0" brushRef="#br0" timeOffset="333171.4957">12384 10334 84,'4'-3'273,"-3"0"-18,3 1-25,-4 2-21,4-4-20,-4 4-19,2-3-18,-2 3-17,0 0-13,0 0-11,0 0-13,0 0-9,-19 12-5,14-8-13,-3 4-7,-1-3-7,-1 2-4,3 0-6,0 0-4,-1 1-3,0-2-7,3 1-3,-1-1 5,0-1-10,3 1-3,-1 0-6,4-1-13,-4 2-2,4-2 0,4 2-2,0 0 0,-3-4 3,7 4-2,1 0 3,-3-2-3,1-2-3,2 4 4,0-2 1,1 0-4,-1-1 6,-1 4-5,-2-5 2,3 3-2,-1 1-3,-4-2 4,0 0 3,-2-1-4,-1 1 1,1 1-4,-1-2 3,-2 2 2,-3 0-2,-3 1 1,1 1 1,-4 0-10,0-3-9,-1 2-21,-6 3-17,1-1-17,5-4-24,-3 3-43,-2-4-23,1 3-51,0-6-109,4 3-347,0-2 153</inkml:trace>
  <inkml:trace contextRef="#ctx0" brushRef="#br0" timeOffset="334343.9896">14903 11875 104,'0'0'170,"16"-6"-16,-16 6-16,7-4-12,1 2-8,0 1-19,1-1-5,0 0-11,7-1-4,-4 2-12,2-1-4,3 0-8,1 0-6,-1 1-1,-3 0-6,-3 1-6,9-3-16,-7 1-8,-1 0-19,-1 2-10,-2-1-10,3-1-18,-1 2-10,-3-2-14,-1 1-12,0 1-27,-2-2-84,-1 0-207,-4 2 92</inkml:trace>
  <inkml:trace contextRef="#ctx0" brushRef="#br0" timeOffset="334691.9693">14876 11875 129,'-9'0'161,"3"0"-11,6 0-11,-9 0-13,9 0-15,-8 0-9,8 0-10,0 0-13,0 0-3,0 0-9,0 0-7,22 2-1,-10-3-9,3 1-10,0-1-9,3 1 11,0 0-7,0 0-11,2-3-11,-4 6-16,-3-3-12,5 0-6,-4 0-9,-2 0-21,-1 0 4,0-3-21,-5 6 3,3-3-2,-2 0-8,-4 1-4,-3-1 8,4 3 9,-4-3 6,0 0 4,0 0 8,-12 6 12,5-5 14,-1 0 7,-2 1 5,-3-2 11,2 2-14,-2-1 25,-1 1 7,-3 0-10,2-2 1,-2 2 5,3 1-6,1-3 2,-1 4-3,5-4 3,-1 0-9,3 1 3,-1 0-4,1 1-2,4-1 2,3-1 2,0 0-3,-11 1-3,11-1 3,0 0-22,0 0-6,0 0-39,0 0-69,20-6-142,-15 2 63</inkml:trace>
  <inkml:trace contextRef="#ctx0" brushRef="#br0" timeOffset="338710.7092">17839 14414 191,'-1'-6'186,"1"6"-12,-3-4-16,3 4-17,0-4-12,0 4-15,3-5-10,-3 5-10,8-7-10,-1 1 4,5-2-10,-1 1-10,5-1-2,-1 1-10,2 0-3,-2 2-3,-1 0-7,-1 0-8,2 1-2,-1 2-2,0 1-5,-4-1-1,4 4-5,-6-5 5,2 6-5,3-2-6,-3 1 2,-3 2-4,-2 1-1,4 1-2,-4 3-3,-4-3 0,4 2 1,-2 2-4,-3 0 3,-1 1-2,-1-1-7,1 0 2,-3 0-3,1-2 1,1 0 2,-4 1-3,1-1 3,1 0-4,1-3 3,-1 3 2,0-3-5,2 1 5,-2-3-3,0 4 0,3-2-1,0-1 5,-2-1-2,3 2-1,3 0 11,-1-1-6,3-1-1,0 2-2,3-1 9,0-1-7,1 1-1,1 2 1,0-2 3,2-1-3,-3 4 3,1-2 0,-1 2 18,-2-1-9,2 0 0,-2 1 0,0-2 3,-3 1-2,1-1 0,-3-1 1,0 0 5,0 0 5,-1-2 14,1 2 5,-4 2 0,-1-2-3,-1-1 3,1 4-9,-3 1-4,-2-7 1,2 4-5,-5 2-3,1-3-3,-1 0-1,1-3-4,1 3-5,3-3-16,0 1-14,-1 0-19,7-2-28,-9 2-23,9-2-26,0 0-40,0 0-16,-11-5-12,11 5-148,0-4-357,0 4 158</inkml:trace>
  <inkml:trace contextRef="#ctx0" brushRef="#br0" timeOffset="339057.8676">18461 14519 88,'2'-1'261,"3"-3"-20,-5 4-25,2-2-19,-2 2-16,4 0-22,-4 0-17,0 0-13,7 5-15,-6-3-8,-1 4-12,5-2-9,0 5-9,-2-4-6,3 4-8,-1 0-5,3-2-4,1 0-8,-3 0-4,3 0-6,0 0-1,3-1-1,-6-1-2,3 0-5,0-1-1,1-4 2,0 2-5,-2-1-3,0-1-2,-1-1 0,-1-1 0,2 0-3,-3-3-1,-1-3 3,0-1-5,1 1-1,-1-1 2,-3 1-5,-1-2 0,-1-2-1,1 2-1,-4 1-2,-1-3 0,1 5-1,-1-3 1,-4 1-3,0 4-6,0 0-5,2 2-9,-5 1-22,1 0-9,-3 4-13,1-1-19,3 3-29,-3-2-14,4 2-24,1 3-27,0-3-155,2 2-360,1 0 160</inkml:trace>
  <inkml:trace contextRef="#ctx0" brushRef="#br0" timeOffset="339428.7021">18893 14474 173,'-6'-1'204,"6"1"-16,0 0-21,-9 3-13,5 1-16,3 0-9,-2 2-13,2 1-10,-4 0-10,4 1-8,-1 1-8,1 2-3,1-2-8,1 3-1,-1-4-9,0 1-5,3 1-4,2 0 5,-1-1-12,-1-4-4,4 0 0,-3-1-3,5 1-6,-3-3 0,2-2 4,3 1-8,-3-1-2,4-2-3,-1-1-4,1-4 0,-1 2-2,3-7 0,-1 1-3,0-1 1,1-3-4,-5 4 1,2-3-8,-6-3-2,3 2-7,-7 5-1,1-8-5,-5 7-7,-1 0 5,-5 3-21,-5-1-6,-6 2-2,-10 4-8,-4 2-14,-6 4-28,5 4-25,-15 6-29,-3 4-159,2 4-332,15-6 147</inkml:trace>
  <inkml:trace contextRef="#ctx0" brushRef="#br0" timeOffset="339935.9416">18000 15200 74,'3'-7'161,"0"4"-14,1 3-23,4-3 0,0 3-11,4-6-14,5 5-9,2-3-6,2 0-6,5-2-12,4 2-2,6 0-8,-1-3-2,19 0-10,-16-2 5,15-1-7,-1 0-4,3 2 1,-6-4-13,5 0 6,-16 4-2,14-2-1,-2-1-8,-12 3 4,11-1 3,-11-1-13,-1 3 4,-1-1 0,0 1-4,0-1-2,-3 4-2,-2-1 1,1-3-1,-2 7-1,-8-3-3,-3 1 1,4-2 4,-3 3-5,-2-1-2,2 3 3,-1-3-1,-8 2 0,3 1-2,-3-1-2,-2 1-6,-3 0-22,4 0-23,-5 0-25,-5 0-16,9 0-15,-9 0-23,1 2-117,-1-2-264,0 0 117</inkml:trace>
  <inkml:trace contextRef="#ctx0" brushRef="#br0" timeOffset="341004.516">18292 15451 154,'-6'-3'216,"0"1"-18,-3 0-13,1 1-20,-3 1-15,2 1-18,0 1-11,-3 3-15,-1-1-9,4 3-6,-6 0-13,5 4-7,-3-1-9,0-1-1,1 5-10,4-6-5,-3 7-4,4-3-5,-3 2-1,5 0-4,0-2-3,1 4-3,2-6-6,0 3-1,2-2-1,2 0-2,-1 1-2,4-2 0,0 0 0,0-3-7,4 3 1,-2-4 1,4 2-2,0-3-1,0 4 0,-1-3-3,-1 0 1,2 0-1,-2 0 1,0 0 3,-2 0-1,-1 0-2,2 1 0,-2-2 2,-2-1-5,1 4 0,-4-2 3,3 0 1,-2 0-3,1 0 1,-4 4 2,-3 0-1,0-2-2,-1 2 6,0 1-6,-9 1 3,1-1-4,0 2 1,-3-2 0,-2 2 0,-4 0-4,4-3-8,-6 4-19,-3-4-14,8 1-19,0-4-30,2-3-29,-1-3-18,4 2-19,0-6-139,1 2-321,0-7 142</inkml:trace>
  <inkml:trace contextRef="#ctx0" brushRef="#br0" timeOffset="341176.4649">18091 15520 74,'20'-21'154,"-1"-1"-2,6 3-10,-2-1-14,2 3 8,2-1-15,1 2-8,0 0-5,6 4-9,-8-2-15,6 2-6,-4 4-6,3-1-3,-3 4-9,-6-1-6,5 1-5,-8 3-5,5 2-10,-6 0-32,0 3-35,11 1-35,-11 0-39,-5 0-36,-4-1-94,1 4-257,-2-1 113</inkml:trace>
  <inkml:trace contextRef="#ctx0" brushRef="#br0" timeOffset="341505.4208">18681 15536 159,'-4'5'190,"-1"2"-8,0-2-11,0 4-12,0 0 0,-1 0-11,4 2-9,-3 1-17,1-2-11,-1 2-12,2-1-11,1 2-5,2-1-7,-4 1-8,4-1-9,4 4-4,-4-6-3,3 4-12,1-3 3,3 1-6,-2-3-1,4 1-1,0-3-4,1 0-2,-1-2-4,4 1 0,6-4-2,-3 0 0,3-4-4,-1-1-4,-2-5-2,4 4-3,-3-4-2,-3-2 1,4-1-3,-4-2-3,0-1 3,-5-2-6,2 0 5,0 0-1,-3-1-2,-2-1-2,-3 0 1,-3-1 0,-3 2 0,2 0-2,-4 0 0,-3 2-1,-3 4-2,4 0 0,-6-1-17,-2 7-17,-3 1-11,0 1-23,4 3-21,-1 0-25,1 1-28,2 3-33,0-2-128,-1 3-334,4 0 148</inkml:trace>
  <inkml:trace contextRef="#ctx0" brushRef="#br0" timeOffset="341887.2886">19208 15365 20,'0'0'220,"0"0"-20,0 0-10,0 0-18,0 0-14,-11 14-13,9-5-12,-1 3-11,-4 1-13,6 4-12,-1-1-7,0 0-9,-1 2-8,1 1-5,2-2-6,0 3-8,2-3-7,-1-1-5,3-2-4,-1-1 6,3 3-13,-1-8-1,0 2-4,2-4 0,0 1 1,1-2-3,-2-4 0,0 2-3,3-3-2,2-2 1,-1 1-5,-1-4 1,3-2 0,-3 1-2,1-2-4,-3-3 4,1 0-1,-3 1-3,3-6 1,-2 0-4,-2 2 2,-3-3-6,-1 0 4,0 1-6,-5-2 2,-1 2-23,1 0-5,-3 1-17,-3 2-23,1 4-19,-3-1-24,1 3-19,1-1-24,0 4-19,-8-2-125,6 2-321,1 1 142</inkml:trace>
  <inkml:trace contextRef="#ctx0" brushRef="#br0" timeOffset="343532.0228">19178 15601 50,'0'0'79,"0"0"-11,6 4-3,-6-4-6,1 0-6,-1 0-7,0 0-10,7 3-5,-7-3 3,0 0-8,0 0-7,0 0 3,9-5-8,-9 5 1,3-7 1,-2 4-8,2-2 11,-2 1-5,0 0-4,1 0 6,0-2-13,2 1 9,-3-1-7,2 1 5,1-1 1,-2 0 2,1 1-2,-1 0 4,2 0-8,1 1 7,-5 0 5,3 1 0,1 0 13,-1 1-16,-3 2 3,4-2 9,-4 2 11,0 0-2,0 0 9,9 6 2,-7-2 16,-2 0-5,1 2 1,-1 1-4,0-1 2,0 4 2,-1 3-1,-1-4-2,0 0-17,0 2 7,-1 0-3,-1-2-3,0 3-5,3-5-7,-3 2-1,1-3 0,3 0-3,-4 1 0,1-3-3,3 0-1,-3-2 6,3 3 9,0-5 10,-3 3-4,3-3-5,0 0-4,0 0-2,2-18-1,2 7 0,3-3-5,-4-2-3,6-3-2,-4 1-3,1-8 3,3 1-5,-1 1-1,-2-3-1,-1 9-4,1 1 17,-3 8 7,0-2 0,1 5-1,-2-2-7,-1 4 3,-1 4-11,4-3-1,-4 3 2,4 8 4,-4 3 1,0 2-3,0 3-2,-2 1 0,-4 8-1,5-1-2,-5-5 1,0 5-3,2-4-1,-1-1 2,-3 7-5,1-8 2,2-2-3,-2-1 0,2-4-1,1 0 0,0-2 0,-1-1-2,5-3-1,-3 0 9,1-3-8,0 2 0,2-4 1,-3 1 1,3-1 7,0 0-11,-2-17-1,2 7 1,4-7 3,1-2-2,-2-1 0,2-6-4,0-1 0,1 2 3,0-3-2,-1 4 1,-2 4 0,2 1 2,-1 7-1,0-1 5,1 5-3,-5 2 1,2 3-2,0-2-1,2 5-2,-4 0 2,0 0 0,1 12 1,-1-2 1,-1 1-3,1 6 4,-2 0-3,0 2 0,-3-2-1,-3 2 1,4-2-2,-2 2 1,2-2-4,-5-2 5,2 3 0,-2-5 8,4-1-12,-2-1 1,0-2 2,4-1 1,-1-2 0,-1-2 2,3 0 1,-1 0 0,3-4-6,0 0 5,0 0-3,-4-12 0,4 2-2,3-2 3,-1-5-3,3-8 0,2 2-6,-3 4-3,5-9 0,-2-1 0,3 2-2,-6 9-1,3-2 5,-2 1-1,1 7 3,-1-4-4,-2 6 2,-1 4-3,2 1 2,1 1-1,-5 4 4,0 0-1,0 0 1,8 12 1,-10-2 0,0 1-3,0 1 7,-1 5-5,-5-2 4,3 3-1,-4-2 0,2 2 2,-2 1-4,-1-2 4,3-3-1,-1 1 2,1-1-1,-1-4-2,1 0 1,1-5 0,4 0 5,-1 1 5,-1-3-6,0-2-1,4-1 1,0 0 0,0 0 4,-4-12-7,2 1-6,4-6-3,4 2-5,-2-11-8,1 1-4,1-2-9,2-1-6,1 3 1,-3 6 5,1 1-2,0 1 9,-4 1 3,4 7 6,-4-1-3,1 2-2,-2 2-25,0 1-19,-2 5-2,0 0-31,0 0-33,0 0-34,0 0-166,-19 15-363,10-6 161</inkml:trace>
  <inkml:trace contextRef="#ctx0" brushRef="#br0" timeOffset="347432.5664">21760 11269 55,'-2'-1'220,"1"-4"-22,1 5-17,-2-6-27,2 6-8,0 0-14,0 0-15,0 0-20,0 0-1,-7 12-3,3-4-2,3 4-3,-2 2-5,-3 2-9,5 4-3,-3-1-2,0 6-5,3 2-7,-2-1-2,3 0-6,0 2-5,4-1-3,0-1-7,1-1-1,1-1-2,2 2-7,-3-9-1,2 0-19,-2 0-32,1-1-29,-1 1-28,-1-4-25,-1-3-32,-1-1-28,1-4-136,-1 0-331,1-1 147</inkml:trace>
  <inkml:trace contextRef="#ctx0" brushRef="#br0" timeOffset="347740.5238">21771 11310 14,'4'-24'164,"2"7"-7,2-9-9,-2 8-17,8-5-13,-5 6-3,7-4-2,-2 0-16,4 0-6,-6 6-13,10-4-5,-3 2-7,4 3-4,0-1-3,-2 3-7,3 0-5,-5 5-7,-1 1-4,1 2-4,-1-1 1,1 6-5,-6 1 1,2 0-4,-6 3 2,0 3-10,0 2 3,-1 1-5,-7 1 1,4 5 1,-6-1-3,-3 5-5,0-3 4,-6 2-2,0-6-2,-8 8 1,3-1-6,-6-3 4,1 1 1,3-5 3,-1-1-6,2-4-3,-6 8-7,4-5-13,0-4-7,3 4-15,-2-5-22,-2 4-16,8-5-21,-2-1-28,4-2-138,-1 0-286,3-1 127</inkml:trace>
  <inkml:trace contextRef="#ctx0" brushRef="#br0" timeOffset="347979.8031">22342 11156 9,'4'6'196,"-8"4"6,4-2-15,-1 5-18,1 1-9,-2 1-11,0 2-12,0-1-15,4 2-9,-2 2-8,4-2-17,-3 1-8,4 1-4,-1-1-5,0 1-9,-3-4-6,3 5-5,0-3-3,-1 0-20,0-2-28,1-2-22,0-2-25,-4-2-26,4-3-28,-3-2-7,0-1-18,3-1-146,-4-3-295,0 0 130</inkml:trace>
  <inkml:trace contextRef="#ctx0" brushRef="#br0" timeOffset="348218.3803">22383 11021 7,'5'-15'158,"7"3"-14,-2-1-17,3 1-12,2 3-10,-2 2-10,4 2-7,0 0-11,2 5-3,-2 0-11,4 0 2,-5 5-11,2 2-3,-7-2-8,5 4-5,-6 6-2,-2-5 0,-2 3-5,-4 1-2,3 0-7,-7-2 1,-3 5-4,-1-1 7,-3 1-6,-4-2-5,1-1 1,-7 4-2,-1-1-9,3-4-18,0-1-3,1-1-21,0 1-21,1-3-17,-1 2-28,2-2-113,-5-4-234,9 0 104</inkml:trace>
  <inkml:trace contextRef="#ctx0" brushRef="#br0" timeOffset="348832.4594">22743 11015 181,'2'8'195,"-2"2"-10,-2 3-12,1 3-11,-1 1-8,0 1-15,-5 3-14,4-4-10,-1 1-9,-1 1-11,3-2-11,-1 0-5,-2-6-10,0 5-5,2-3-4,0-2-11,0 0-2,0-4-6,2-1-5,-1-1-2,2-1 3,-2 0-6,2-4 0,0 0-6,0 0-10,0 0-8,-5-13-2,6 1-11,-2 0-9,2-2-2,3-6-7,-2-3 3,1-3-3,1-1 3,1-1 4,3 2-3,1 0-1,-1 1 2,4 0 3,-1 2 13,-2 8-2,3 0 8,-3 1 7,-1 3 5,1 2 3,1 1 0,-1 3 0,-5 2 3,10 1-1,-8 2 0,6 5 6,-1-1 2,-3 1-1,4 4 2,-4-1-2,2 4-4,0 2 0,-1 2-2,-1 0 2,1 0-3,-2-1-1,4 0 0,-2 2 0,0-2-3,-2 2 0,0-6 0,0 5-4,-3-3 1,-1-3-2,1 0-2,-2 2 2,0-4 0,-1-2-2,-1 1-1,5-3-1,-5 0 1,0-1 2,0 1-1,0-4-1,0 0 1,0 0-1,0 0 0,0 0-1,0 0 0,4-18-3,1 10 1,-1-5-1,-3-4-1,6 3 2,-2-3-3,1-2 1,3 2 1,-2 3-5,1-1 0,2 2 3,-4 4-2,3 1-1,-4 1-2,4 3 3,-3 3-1,-1-2-3,3 7 4,1-2-3,-1 4 2,-2 2 2,2 0 1,1 3 0,0 1 4,0 2-8,3-1 2,-4 3 2,-1 0-2,0-6 1,-1 3-1,-1 2-5,2-5-43,-4 1-23,3 0-27,-2 2-22,2-4-29,-2-1-29,1 1-179,0-2-385,-1-2 172</inkml:trace>
  <inkml:trace contextRef="#ctx0" brushRef="#br0" timeOffset="349452.634">23455 10689 16,'-16'-22'160,"-5"0"-16,-2 3-16,-2-1-1,-6 2-10,-2 0-9,-12-3-2,-5 3-20,-3 3 0,-5 0-12,-2 4-4,2-1-2,-5 5-3,0 0-3,-28 3-7,27 3-3,-29 1-4,1 8-2,27-2-4,-30 6-6,6 4-1,-2 2-5,2 6 1,-2 0 1,4 5-7,0 1 3,-1 6-6,4 3-1,2 7 2,9 0 2,0 5 7,23-13-9,-20 23 9,6-1 2,21-16 2,-17 19-4,10 7 1,18-25-5,1 3 0,1 7-2,5 0 0,-1 27 1,11-27-6,6 2 1,7 3 1,7-1 0,5-1 2,13-3-5,18 20 2,-8-29 0,29 17-2,-13-22 3,28 10-2,5-7-1,2-1 0,9-7-2,7 0 1,0-7-3,5-1 2,-8-8-5,3-2-1,-2-3 2,-5-8-4,3-5 3,-4-5-4,-29-1 1,26-5 0,-29 1-2,0-5-2,0-3 0,4-5 1,19-10-2,-29 3 4,30-11-4,-7-6 1,-4-7-1,3 0-4,-4-4 2,2-6 1,0-4-2,-6-2-2,0 0-1,-7-1 1,-2-8-6,-7 8 8,-19 18-1,-2-4 2,-8 1-4,-7-3-2,-8-2 1,-8 1-2,-10-2-5,-18-18-6,-3 29-5,-8 2-6,-29-18-7,-7 13-13,-10 8-6,0 7-13,-5 3-6,3 16-2,22 6-3,0 4-9,-27 1-2,29 12-13,-3-3-16,-25 10-19,27 2-6,3 6-139,0 0-302,1 4 134</inkml:trace>
  <inkml:trace contextRef="#ctx0" brushRef="#br0" timeOffset="353324.1826">20238 11775 25,'11'-1'129,"-1"1"-22,2 0-12,2 0-26,-1-1-19,5 2-13,-4-1-19,0 0-20,-3 0-12,-4 0-17,0 0-14,2 0-28,-4 1 61,-5-1-17,4 1 40,-4-1 14,0 0 24,0 0 3,-29 0-7,13-2 8,-4 3 14,-8-1-7,-1 1 2,-1-2 6,2 1-1,-3 1 7,3-1 4,-1 2-5,3-4-2,4 6-8,0-4-1,4 5-2,1-5-4,-1 0-5,5 1 2,3 0-6,3 1-5,1-1-5,6-1 0,-9 0 3,9 0-9,-4 2-7,4-2 0,0 0 4,17 0-10,-8 0 5,5 0-6,5 0 0,1-2-12,-1 1 10,-1-2-8,2 2 0,-2-4-17,-1 0-6,-3 3-37,2-2-13,2-4-34,-5 3-51,-2 0-108,1-2-278,-2 0 123</inkml:trace>
  <inkml:trace contextRef="#ctx0" brushRef="#br0" timeOffset="354077.7424">19518 9787 51,'-9'-9'194,"2"2"-9,0 0-15,-2 0-20,2 4-14,0 2-14,-1 1-13,-3 1-5,1 5-4,-3 3-8,-1 3-4,-1 0-13,0 4-3,0 7-6,0 4-9,3-4-2,1 5-3,2-1-4,1 3-1,3-3-8,-1-3 1,6 2-4,4-6-7,-1-1 2,1-1-1,0-1-7,5 0 3,1-3-4,2 1-3,1-5-2,5-2-1,-4 0 3,0-4-5,2 0 0,4-3 0,0-2-3,0 0 0,7-6-2,-8-1 2,0-3-2,-3 1-2,2-4 2,1-2-3,-6 2 0,2-9-5,-2 1 7,-4-3-6,-6 1 2,0-2-5,-3-3 3,-3 2-4,-3 0 2,0 1 1,-3-1 0,0 1 0,-1 1-6,-2 8-9,1 2-3,0-2-15,-1 5-9,1 3-11,2 1-22,2 2-39,-1 3-25,3 2-45,-3 0-116,3-1-323,5 2 144</inkml:trace>
  <inkml:trace contextRef="#ctx0" brushRef="#br0" timeOffset="354635.6926">19812 9951 5,'-1'-3'192,"1"3"-12,0 0-7,0 0-17,-3-3-10,3 3-10,0 0-12,0 0-7,0 0-1,0 0-13,0 0-11,4-6-6,-4 6-8,9-3 1,-3 0-5,-2 1-6,3 0-2,-1 0-4,1-3-4,0 2 3,2 3 5,0-3-5,3-1-8,0 2-4,-1-1-5,1 3-7,-3-1 0,0 1-7,1 0-1,-3 1-3,3 2-1,-5-1-5,5 5-3,-6 3 6,0 0-3,-3 1 0,-1 4 0,-1 2 1,-7 0 1,3 1 0,-5 3-1,-1 1 1,0-5-3,-3 5 0,3-8 3,-3 3-8,1-3-2,-1 3 3,2-4-6,2-2 12,1 1-5,2-2-5,-2-2-4,1-1 2,2-3 3,-1 3-6,3-3-3,-1 0 3,4 0 7,-3 0-6,4-4-2,-1 2 8,1-2 16,-5 3 2,5-3-1,0 0 0,0 0-4,0 0-1,0 0-6,15-9 1,-10 5 0,3 0-4,-2 2 1,1 1-4,0-1-4,2 1 2,0-2-1,1 3-4,0 0 26,2 1-7,0 2-2,-1-2-6,2 2 0,-3 1-1,1 1-14,2-1-17,-1-2-19,-1 3-17,1 0-21,-1-1-25,1-1-21,-2 1-30,3-1-35,-2-1-24,1-1-49,1 0-138,-2-2-425,2 0 188</inkml:trace>
  <inkml:trace contextRef="#ctx0" brushRef="#br0" timeOffset="355451.465">20663 9912 70,'-9'-6'214,"3"-2"-16,-7 3-13,4 0-15,-2 0-18,-3 4-15,3 0-15,-3 1-8,-4 2-11,-1 4-7,-1 0-7,3 3-11,-1 1-1,4 2-7,-1-1-6,0 3-5,3 0-6,4-4-2,2 3-8,-2-2 2,8 1-5,0-2-6,0 0-4,4-1-1,1 1-2,-1 0-1,5-5-3,1 1 2,2-3-4,2 0-3,2-1-2,4-2-1,-2-1-7,-2-3 6,0 2 1,1-4-4,-4 0-2,4-2 2,-2-4-3,-1 0-2,-4-2-1,4 0 3,-5-3-4,-1-1 1,-4-2-1,6 2-1,-5-9 0,-2 8 4,-1-10 2,-2 4-2,-1-3 5,0 0 1,-2 0-2,-2 0 4,0 5 6,-1-2 31,2 6 5,-1-1 0,1 2-1,0 6 14,0 1 3,0 2 6,-1 1-10,4 3-2,-2 1-14,2 3-6,1 1-4,0 0-5,-9 8-2,4 0-6,5 1 0,-3 3 0,-3 3-5,6 4-2,0 1 0,0 6-4,6-2-3,-3 3 1,0-2-1,-1-1 2,3 0-5,3 2 2,-3-6-30,1 6-30,-2-1-27,1-1-35,3 2-28,-4-9-17,2-1-7,2 0-23,0-2 4,-2-6 7,4 1-11,0-4-9,1-3 23,1 1 17,1-2 28,-1-1 26,0-1 27,-1-2 40,3 1 24,-3-3 33,-2 1 24,1-1 40,-2 0 18,0 2 1,-2 1 10,-1-2 6,-1 0-4,0 3-8,-4 1-10,3-3-7,-3 3-12,7-3-12,-7 3-7,3 0-5,-3 0-7,0 0-7,0 0-2,0 0-7,2 6-39,-2-6-40,-1 9-41,1-7-35,-1 1-33,-2 1-50,3 2-215,-1-2-451,-2 0 200</inkml:trace>
  <inkml:trace contextRef="#ctx0" brushRef="#br0" timeOffset="355641.9994">20912 9806 78,'0'-6'183,"-1"-5"-9,0 5-19,1 0-17,-1 0-11,1 1-27,-2 1-39,1 2-36,1 2-24,1-6-28,-1 6-31,0 0-102,0 0-173,0 0 77</inkml:trace>
  <inkml:trace contextRef="#ctx0" brushRef="#br0" timeOffset="355969.9289">21109 9776 150,'0'0'203,"0"0"-22,0 0-15,0 0-13,0 0-9,-14-5-9,8 5-14,-6 1-13,2 3-11,-1-2-7,1 2-11,0-2-4,0 3-9,0-2-5,3 1-6,-3 1-2,3 0-9,0-2-5,3 3-1,-2-3-2,3 1-4,1 1-5,1 0-4,-1 0 0,2 0-1,2 0 1,1 5-1,1-2 2,1 0-3,4 1-1,-4-1-1,2 2-6,4 0 1,-4-1 2,-1-1-3,3-1-4,-1 3 2,-1-3-4,-3-2 0,1 4 2,2-4-2,-6 0-2,1 1 1,2-2 1,-4 0-1,0 1 0,0-2 7,-4 2-8,2 0 0,-3-1-3,1-1 2,-4-3-3,1 1-6,-1 2-16,2-2-4,-1-1-16,0 0-13,-4 0-12,6 0-12,-2-1-11,1-2-20,6 3-13,-7-4-27,2 2-145,2-3-317,3 5 142</inkml:trace>
  <inkml:trace contextRef="#ctx0" brushRef="#br0" timeOffset="356337.7462">21316 9733 145,'1'-2'194,"-1"2"-19,0 0-8,-5-5-15,5 5-18,-10-2-9,10 2-15,-9 2-8,9-2-10,-14 2-10,5 2-10,0-1-1,0 2-9,2-1-8,-2 1-2,0 1-7,0-1-2,1 2-6,0-2-3,1 4-1,-1-1-8,3-4 1,0 4 3,1 0-3,1 1-7,2-1-1,2-2-1,1 0 0,-1 3-4,5 0 2,2-1-3,0 1 0,0-1 2,2 0-1,0 0 1,-2-1-1,-1 0 0,2 1-2,1-1-2,-6-1 2,4-2 0,-2 1-2,-3 0 0,1-2-5,-2-1 8,3 3-9,-5-2 1,3 0 1,-3 0-1,0-3 0,-8 6 0,3-2-7,-2-2-20,0 1-17,-5-1-19,2 1-21,3-3-26,0 2-17,7-2-24,-12 2-153,6 1-324,6-3 144</inkml:trace>
  <inkml:trace contextRef="#ctx0" brushRef="#br0" timeOffset="356646.6442">21468 9818 195,'5'-1'199,"-5"1"-16,0 0-14,4 3-12,0 2-13,-3-2-10,-1 4-15,2 2-9,-2-2-8,2 2-9,-1-3-8,2 6-10,-2-2-7,-1-4-6,4 2-6,-4 0-3,3-1-7,-3-2-4,2 2-5,2-2 2,-4 0-6,4 0-4,-3 0-1,-1-3 1,4 1 6,-3-1-2,-1-2-4,7 0 0,-7 0-7,0 0-3,10-5 0,-6 3-3,-2-2-1,1-2 0,-1 1-8,0-1-8,0-1-12,-2-2-16,0 0-10,3-1-15,-6-2-8,1-1-29,0 2-2,-3-2 1,1 1-25,-1 0-5,-2-4-18,-1 3-24,-1 3-88,5-2-272,-1 3 120</inkml:trace>
  <inkml:trace contextRef="#ctx0" brushRef="#br0" timeOffset="356921.7228">21627 9540 106,'2'-5'302,"1"0"-20,-2 2-28,0-1-27,-1 4-23,0 0-22,0 0-16,0 0-17,0 0-17,-2 14-10,-1-7-9,-1 6-10,-1 3-6,0-2-6,-1 2-7,-1 0-9,0 1-9,3 0-5,-4 0-8,5 1-4,-3 0-1,1-1-3,0 0-9,-4 0-3,4-2-30,-3 4-31,2-4-26,1 0-30,-2-3-18,5 2-27,-2-2-26,3-5-21,1 1-19,1-4-165,2 0-390,-3-4 172</inkml:trace>
  <inkml:trace contextRef="#ctx0" brushRef="#br0" timeOffset="357420.2551">21674 9813 45,'10'-7'231,"-5"2"10,0 2-1,1-2-6,-3 1-19,2 2-14,-1 1-26,-1-1-16,-3 2-17,0 0-14,9 0-11,-9 0-15,1 5-9,-1-1-6,4 2-6,-3-2-7,-1 2-9,3 0-3,-2 5-8,3-5-4,-3-1-8,0 2 3,2 0-8,-2 2-4,-1-4-3,3 4-1,-2-2-12,0 0-20,2-1-9,0 0-4,2 0-10,-3-2-4,1 0 5,-3-2-5,7-1-8,-7-1-10,8-1-3,-8 1-10,9-5-4,-4 1-3,0-1 9,-1-2 3,-1 2 8,0-2 0,0 0 3,0-4 0,-1 7 1,1-5 6,1 4 4,-3-2 3,4-1 3,-3 3 3,1-1 8,-2 0 0,4 1 0,-2 1 12,1-2-7,-2 1 1,2-1 6,1 3-4,0-2 5,-1 1 0,1-1 4,-2 2-4,3-2 2,1 1 3,-4-1 1,3 0-1,1 2 5,-3-1-5,1-3 1,0 3-2,0 0 6,-1 0 3,-3-1 2,3 1-2,-1 3 5,-3-4 5,0 5-1,0-10 8,4 8 1,-4 2-1,-4-3 0,1 1 1,3 2-2,-10 0-3,10 0-2,-14 1 3,8 0 3,-3 4 4,0 0-4,2 0-2,2-3 1,-2 8-6,3-5 0,0 0-2,-1 3 0,2-2 0,1 3-3,4 1 0,-2-3-1,4 1-13,2-1-21,2 3-11,0-2-27,1-1-21,6 2-21,1-2-25,-3-2-14,4-2-16,2 4 11,-2-6-134,2 3-302,2-4 135</inkml:trace>
  <inkml:trace contextRef="#ctx0" brushRef="#br0" timeOffset="357797.8716">22254 9772 113,'0'0'192,"-9"0"-13,9 0-9,-13 0-7,6 4-3,-1-3-17,-2 1-10,0 2-14,0 0-5,4-2-14,0 2-5,-2 2-11,4-2-8,-2 1-6,4-2-5,-1 4-5,0-4-6,1 3-3,2-1-7,0-2 1,2 2-6,1-1-5,-2-1 0,4-1-3,0 0-5,3-2-1,0 1-3,-8-1-1,16-2-2,-9 1-3,-2-1 1,8-1-1,-2-4 2,-1 2-7,-2-5 5,1 1-8,-1-3-1,-1 0-3,3-3 6,-6 1-5,0-3-7,1 0 2,-2-2 8,-3 0 4,0 1 17,0 1 6,-3 0 10,2 3 6,-2 4-3,1 0 6,2 1 9,-3 2 4,2 2-12,1 0-6,-3 3-5,3 2-5,0 0-5,0 0-3,0 0-1,-10 12-2,12-4-4,-1 5-1,0 2-4,5 2 0,-3 2-1,3 3-3,1-5 0,1 9-25,0-9-24,-5 3-34,5-2-42,-2 5-44,-3-4-52,-1-1-63,0 0-167,0-2-471,-1 2 209</inkml:trace>
  <inkml:trace contextRef="#ctx0" brushRef="#br0" timeOffset="358412.2366">21642 9627 16,'0'-5'150,"0"5"-7,0 0 6,0 0-12,1-3-12,-1 3-7,0 0-12,0 0-14,0 0-8,0 0-11,0 0-5,0 0-5,0 0-6,0 0-5,0 0-5,0 0 7,0 0 5,1 15-2,-1-10-5,-1 2 3,0 1-5,-1 3 15,2 1 5,-2 1-11,1 3-4,1 0 0,-2 1-2,4 1-2,2-3 1,-1 4-7,4-2-4,-1 0-4,-1 0-4,3-2 0,-4 1-3,6 0-1,-3-1-4,0-4-1,-3 0-4,5-3-3,-5 1 0,2-3-4,-2-2-14,-4 1-18,5 0-19,-2-1-15,-2-1-24,3-1-24,-4-2-38,0 0-35,0 0-165,0 0-366,0 0 163</inkml:trace>
  <inkml:trace contextRef="#ctx0" brushRef="#br0" timeOffset="360270.5076">19449 9644 46,'-3'-7'158,"3"2"-13,-1-5-7,1 3-6,-2-1-11,1-2-10,-2 0 1,0-1-9,3-1-13,-1 2-5,1-2-10,-1-2 1,0 3-7,1-3-6,1 2-3,1-4-5,2 1-6,2-2-6,2 0-3,4 2-4,-2-2-9,9-1 3,2-2-6,0 0-2,6 0-1,1 2-1,0 2-4,6 0-2,-1 1-2,0-1-1,3 2 4,14-6-7,-3 8 0,-9-1-2,14 1-2,0 2 3,-2-1-1,0 3-5,1-2 5,-12 5-3,2 0 1,10-1-4,3 0 3,-2 2 6,3-1-10,-18 4 5,3-3-2,12 0 1,2 1 0,-16 3-3,13-4-1,-13 3 6,1-3-4,1 2-3,-1-1 2,1 3 0,11-5 2,-16 2-2,2 3 1,0-1 0,0-2-3,1 1 4,-1 1 0,0-4-3,0 4 1,0-2-1,-2 3-2,1-2 2,-3 1 3,-2 1 0,1-2-4,-2 2 1,2 0-1,0-1-1,-1 1 2,-2 1-13,1-1 13,0 0-3,0 2 6,-1-2-3,-1 0-3,-1-2 2,-5 4-8,-3-2 6,3 0 9,-5 1-4,3-1 1,-3 1-4,5-1 2,-5 0 0,-1 0-1,4 0-4,-4 0 8,3 1-4,-1-1-4,-4 0 5,-2 0-3,6 4 3,-2 1-3,-1-4 7,-2 1-4,5 2 4,0-1-6,1 2-1,-1 0 3,-1 0 1,1-1-1,0 1 1,1 1-3,-1 0 3,2-1-4,-2 2 2,3 0 1,0 0 5,3 1-4,3 3-4,-10-1 9,5-4-5,2 6-3,-6-4 1,2 1 3,-1 1-1,-2 0 1,3-1-1,-1 0-5,-2 0 1,2 2 0,-2-1 9,2 1-6,4 3 1,-9-4 1,3 1-2,-3 1-2,1-1 3,-1 4-6,0-3 4,-1 0-1,-3 1 4,0 3-3,-2 0 3,0 0-4,1 1 3,-3 0-3,-1-1 3,-2 4-2,-2-2-1,2 0-1,-2 4 3,-2 2 4,1 1-9,-3-6 3,-1 0 0,4 0 2,-5 6 1,4-3 0,-2-3-5,3-1 5,-2 3 0,2-2 0,-4 0-1,-1 5 2,2-4 1,-2-3-1,-3 9-3,-2-1 1,5-8-3,-9 2-7,-1 3 0,-3-1 0,-1 0-6,-4 3 6,0-2-12,0-1-3,-7 0-3,2 1-4,-4-3 4,0 1-8,-2-2-2,0 0-9,-9 6 4,10-8 8,-13 5-4,10-9-7,-9 8 13,10-8-7,-14 4 0,-2-2-7,15-1 7,-12 1-1,9-2-6,-11 0 5,12 0-8,0-2-6,-10 5 9,0 0-4,11-6 0,-3 3 11,2 0 10,1 0 16,-14 2 13,2-1-1,-1-4 2,13 3-7,-15 0 12,1-2 5,2 1 3,-2-1 3,13-4 5,-13 1-1,2 2-1,11-5 10,-13 5-4,11-6-4,-10 3 0,8-1 5,3-2 2,-1 2 3,3-2 8,-1-1 7,2 2-5,1-4 1,2 5-2,-2 0 2,2-4-4,-4-1 5,4 2-8,-4 2-3,-3 0 0,3-3-4,2-3-5,-4 2 2,1 0-4,-2-3-2,2 3 1,-12 0-4,14 0 4,1 0-1,0-2-2,-1 0 4,4 0-7,0 2-1,3-1-2,0-1-2,0-2 0,8 4 6,-7-1-12,8-3 9,-9 1-8,7 1 6,1-1-8,-7-2 4,1 2 0,1-2 3,3 1-6,-4 0 0,-1-1 2,1 2 4,6 0-3,-9-2 0,3-1-3,-1 1 5,-1 2-3,-1-3-2,-2 0 0,4 0-5,-6 1 8,2-1-7,2 0 3,-4 0-2,7 0 5,0-1-4,-1-1-2,5 2 2,2 1 2,-5-2 1,7 0 3,-2 2-4,4-3-2,0 1 9,0-2 0,3 5 5,0-5-2,-2 0-2,0-1 2,3 0 2,2 3 0,-2-4-4,0 0 4,1-3 0,-1 0-2,4-2-5,0 0-2,0 0 1,0-2-1,1 0 2,-2-5-2,5 5 0,1 0 1,0-2-1,4-6-1,-1-3-4,2 5 1,3-1-2,5-2 5,-1 0-1,2 0 1,-2-1-2,7 1-3,-4-2-5,1 3 10,3 1-9,-2 0 7,4 1-2,-2 0 2,0 4-3,-3 3 1,3-3-6,-2 4 7,5-6 0,-5 7 0,0 1-4,6-4 3,-1 4-3,-4 0 4,1 2-4,-2 0 0,3 1 3,-4 0-2,1-1 1,-1 5-7,1-6 9,0 6-5,-4-3 0,0 1 2,1 1 2,0-1 3,3-1-5,-3 2 3,1 0-4,-2 0 3,2 0 1,-3 1-5,-1 0 3,2 0 2,-2 2-1,2-1-16,-2 2 15,3 0 0,-1-1-2,-3 2 0,2-1 0,1 1-9,-1 2 3,1-1-12,-1 0-5,3 1-2,-2 0-2,4 2-3,-3-2 2,-1 1-15,4 0-18,-3 1-7,0-1-10,2 0-18,-5 0-17,4 0-28,-2-1-100,-2 1-264,-1-3 117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9-30T04:23:21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24160 9947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9T04:46:05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21308 13444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1-24T05:11:31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4741 7362 63,'0'0'167,"-8"-1"-20,8 1-13,-4 6-13,2-2-11,0 6-7,-4-1-3,6 4-14,-3 6-3,0 1-2,-1 5-2,2 3-13,2-3-9,-2 4-4,2 1-4,-3-1-3,6 2-1,-6-2-5,6-2-6,-3-2-1,2 4-4,-2-5-8,2-4-16,0-2-18,-2-2-15,0 1-2,0-5-13,-2 0-14,0-2-8,2-2 0,-2-2-4,-2-3-11,0 1 2,-1-4-6,5 0 1,-17-9-21,8 1-56,-5-2-171,-1-5 76</inkml:trace>
  <inkml:trace contextRef="#ctx0" brushRef="#br0" timeOffset="327.0379">4513 7761 25,'-24'-22'81,"-3"-4"-8,5-1 9,-1 3 6,0 0 13,5-1 9,-2-3-25,3 3 24,2 0-13,-2 0 0,4 0 13,2 1-13,-2-1-5,7 1-10,-1 6 2,4 1-5,1-3-1,2 1-11,4-6-3,0-1-8,3 6-5,6-3-11,1 0-1,-1 3-7,6 0 3,0 0-6,3 3-4,2 1 0,3 0-2,3 2-4,-1 2-3,5 3-3,-2 2 2,2 1-4,0 3 0,2 4 1,-4 3-5,4 2 0,-2 3 4,-1 4-6,-2 4 4,0 1-4,-3 2 2,-5 4-5,-1 4-1,-3 3 4,-5 2 1,-5 2-4,-2 11 0,-3-11-1,-6 1 3,-4-1 3,-1 14 1,-7-5 3,2 0-6,0-13 4,-1 0-3,-1 0-2,0-1 2,-2-2-2,1-1 4,-1-2-5,0-2 0,2-2 1,2-4-4,1 0 2,-2-2-2,2-1 3,2-2 0,-1-2-5,2-2-19,-1-2-22,4-3-22,-1 2-24,-2-3-33,3-4-58,-1-3-107,3 0-311,-1-7 139</inkml:trace>
  <inkml:trace contextRef="#ctx0" brushRef="#br0" timeOffset="507.589">5169 7599 47,'8'9'211,"-1"1"-15,-2 3-20,0-1-15,1-2-19,2 5-11,-2-1-16,0 0-8,1 3-11,-1-1-8,0 1-27,-4-6-40,2 0-45,-1 0-35,-1 0-39,-2 0-131,0-5-248,5 1 111</inkml:trace>
  <inkml:trace contextRef="#ctx0" brushRef="#br0" timeOffset="658.5264">5166 7331 21,'0'-8'126,"0"2"-22,1 0-29,1 1-29,0-1-36,4 2-74,-3 2-69,1-2 31</inkml:trace>
  <inkml:trace contextRef="#ctx0" brushRef="#br0" timeOffset="1029.5718">5460 7377 34,'-4'4'147,"-1"1"-9,-1 0-7,1 3-13,-2 0-17,0 2-10,0 1-8,0-4-8,2 4-16,-2-1 3,0 1-10,1 0 0,2 0-3,-3 0-8,4-1-3,0 1-6,-1-3 0,2-1-4,2 3 12,0-3-3,2 0-11,0-2-7,3 0 10,0 3 2,2-4-2,4 1 1,0 4 1,1-6-1,0 2 2,5 2 4,-4-1 0,2 0-6,-5-1 1,3-1 5,-4 2 1,3 1 0,-2-1 0,-3 0 3,-2 4 4,1-3 7,-2 0-9,1-2 3,-4 2 0,-1 3-2,0-3 1,-1 3-7,-4-1-2,0 2-2,-2-1-5,2 1-2,0-3 6,-4 4-9,0-7-3,4 5-5,-4-3-16,1 0-16,-1-2-23,3-1-19,-2-1-35,1-1-36,0-2-35,-1-2-181,2-2-374,-2-3 165</inkml:trace>
  <inkml:trace contextRef="#ctx0" brushRef="#br0" timeOffset="1415.4255">5755 7317 109,'0'-2'209,"0"2"-24,-5-4-21,5 4-10,-7-4-15,7 4-19,0 0-21,-14 6-2,12-2-8,-5 0-16,0 3-3,3-3-5,-5 3-11,2 1 2,4-2-11,-4 2-2,3-1-5,-3 2-6,4-1-6,1 1 0,0-1-6,2-3 0,-1 5 3,2 1-6,1-6-8,0 7 5,1-7-1,1 6-3,1-4 3,2 3 2,1-2-9,1 1 3,1-3-2,3 3 6,0-2-4,1 0 2,-1-2 1,-3 2 1,1-2-1,-2 3 0,1-1-3,-3-2 3,-3 1 1,2-1 1,-3 1 6,2-2 0,-3 0-1,-1 4 5,-1-2-3,-1 0 0,1 2-3,-2 1-1,-3-3 4,0 3-8,-1-1-4,-1 0-21,3-1-15,-4 0-22,1-1-24,1-2-24,-1 1-32,2-2-17,0 0-166,5-3-337,0 0 149</inkml:trace>
  <inkml:trace contextRef="#ctx0" brushRef="#br0" timeOffset="1709.301">5858 7454 16,'0'0'179,"7"-1"-3,-7 1-20,7 5 1,-3-2-10,3 0-11,1 1-8,1 6-5,2-5-3,1 1-6,0 1-7,6 0-8,-4 0-9,3 0-3,0 0-6,0-3-5,-1 1-3,-1-2-10,-1 0-4,-3-2-2,-1 0-7,0-1-4,-1 0 7,-1-1 0,-1 0-1,-1-3-2,1-2-6,-3 1-5,2-1-1,-1-2-3,-4-1-6,2-2-1,-3 3-4,-2-2-1,0-1 6,-3 0-13,-1 2-5,-1 0-12,-2-3-11,0 4-17,-5-1-9,1 2-16,-2 1-16,-1 1-28,1 2-18,0-1-23,-4 3-21,6-2-8,-2 1-163,2 0-356,0 0 158</inkml:trace>
  <inkml:trace contextRef="#ctx0" brushRef="#br0" timeOffset="1943.45">5989 7089 183,'1'-7'313,"-2"2"-16,1-1-32,1 1-28,-1 1-23,0 4-24,0 0-15,0 0-6,13 7-32,-8 1-11,5 4-13,3 2-15,-3 3-9,5 5-5,0-1-10,-2 4-6,4-3-9,-4 0-2,2-1-8,3 3-4,-4-2-45,-1-5-29,0 5-32,-3-6-29,-2 1-26,4 1-32,-2-5-19,1 0-10,-5-5-12,1 1 11,1-6 2,-2-2-110,1-1-308,0-1 136</inkml:trace>
  <inkml:trace contextRef="#ctx0" brushRef="#br0" timeOffset="2413.1987">6295 7428 917,'8'-8'-14,"0"0"31,0 2 6,1-4 22,-2 0 25,2 3 9,-3 2 3,2 0 1,-3 2 3,0-2-5,-1 4-4,5-2 3,-5 3 5,2-1 0,1 1-14,-7 0-7,15 1 7,-8 2-7,0-1 6,1 2-6,3 0-4,-2 0 0,1-1-6,1 2 1,-1-2-7,-1 1-3,-1-3-4,-1 2-2,-1-3-5,2 1 0,1 0-1,-9-1-2,13-4-5,-7 3 1,3-3-2,-1-1-5,-2-2-1,2 0-1,-2-3-1,1 0 0,-1 1-1,-2-4-6,1 1-3,-2-1-12,3 0-15,-6 4 0,1-4-2,2 4 1,-3-2-2,1 2 0,0 2-2,-1 2-6,3-1-2,-3 0 4,1 1-5,2 2-1,-2 0-4,3-3 5,0 3-1,-3-1 0,6 0 5,-4 1 5,3-3 0,1 3 5,-1-2-1,2-1 3,2-1 3,-4 2-4,2-3 6,0-1 2,-3 5-3,1-4 5,-1 1-1,-1 2-1,0-3 5,1 1 1,-2-2-3,0 2-2,-1 0 6,-1-1-2,-1 3 4,-1-2 0,1 2 13,0 0 3,-2 3 3,1-2-3,1 4 3,-5-3-6,5 3-1,0 0 0,-16 8-2,7-2 1,1 3-1,2 2 0,-3 2 2,0 4-1,1 1 3,2-2 0,2 4-2,1-2-4,1-1 2,2 0-4,-2-1 4,4-4-19,0 0-14,1 0-14,3-2-9,2 1-9,-1-3-14,2-3-21,3 2-17,2-5-19,5 1 15,2-3-5,7-3-29,-5 2-94,-3-4-262,4-6 116</inkml:trace>
  <inkml:trace contextRef="#ctx0" brushRef="#br0" timeOffset="2795.5377">6998 7174 56,'9'-13'78,"0"1"11,-4 2 34,-1 3 6,-1-5 1,-1 5 10,-1 4 2,1-1-7,-2-2-15,1 4-11,-1 2-10,0 0-2,0 0-13,0 0-7,-9 13-7,6-9-6,1 5-2,-3-1-11,0 4-2,2-2 1,1 1 0,-1-3-2,2 2-4,1-3-6,2 3-2,-2-4-2,3-1-3,-2 2-1,4-3 0,3 1-4,-4-4-2,3 0-2,4-2-3,-1 0-1,3-5-2,-3 2-2,3-3-2,-4-2-3,6-3 4,-4 0-1,-2-2-4,1-3 7,-2-2-8,-4 0 3,2-7-5,-3 0-2,2-2 6,-6 2 6,1-1 3,-3 1 15,-1 1 13,-1 5 0,1 1 17,-3-5-2,2 7 11,-3 2 4,2 3 5,2 2 14,-1-1-12,1 5-1,0-1-8,3 2-11,-4 4-7,3-5-12,2 6 1,0 0-6,0 0-7,-7 15 1,7-6-4,0 7 0,2 5-4,0 3-1,3-5-3,3 5 0,3-1-1,0 0-6,3-1 0,-3-3-9,1-3-10,5 3-19,-1 0-23,-3-2-32,5 4-32,-1-1-28,-3-3-27,0 5-52,-1-5-21,-5 0-239,0-1-519,-6-1 230</inkml:trace>
  <inkml:trace contextRef="#ctx0" brushRef="#br0" timeOffset="3245.5067">5872 8414 52,'-23'15'223,"0"2"-16,5 0-13,1-2-12,2 4-13,2 3-17,-3 2-8,5 2-12,2 1-2,0 0-5,1 2-12,0 0-13,7-2-4,-3 6-14,7-6-3,1 2-7,2-1-7,0-3-4,1-4-3,2-3-10,5 2-5,-4-6-2,4-2-7,-1 0-1,2-3-2,-3-4-3,1-2-1,0-1 2,2-3-6,2-3-2,-2-1-1,4-4 0,-4-3-2,4-8-4,-1-1 0,-5-1-3,-2-2 1,-3-4-4,0-1 3,-8 2-5,4 1-2,-8-7 2,0 7-4,-2 0 3,-3 3-5,0 4 4,-3 4-5,1 0 1,0 2 0,-3 2-3,5 1-5,-1 5-17,0-1-21,2 1-25,3 3-32,-1 1-36,1-1-28,5 2-43,-10-1-153,10 1-393,-3-2 174</inkml:trace>
  <inkml:trace contextRef="#ctx0" brushRef="#br0" timeOffset="3602.559">6069 8398 206,'9'-1'223,"-4"2"0,-5-1-1,13 3-18,-3 1-17,0-1-11,2 4-18,2 2-13,-2 3-15,-1 1-10,2-1-12,-4 1-9,-4-2-11,5 3-7,-2 2-7,-1 4-8,-1-10-1,-2 2-11,-2 0-6,2 0-6,-4-1-5,1 0-2,0-1 0,2-5-7,-3 1-5,0 1 3,0-3-1,2-3-3,-2-1 2,0 0-6,9-10 0,-5-2-2,6-5-2,-2 0-4,-2-2 0,1 0 1,2 2 0,-4 0-1,1 3 5,-2-2 3,0 6 4,-2-1 3,3 5 2,-3 2-8,0-1-5,0 2-3,-2 3 6,6-3 0,-6 3-2,0 0 3,8 10-6,-4-5 2,-1 0-4,1 2-2,-1 0 1,-1-2-4,1 2 5,2 1-4,-3-1-26,1-1-34,1-1-26,-1 1-23,-3-2-29,6 1-22,-6-2-8,0-3-20,0 0-15,0 0-29,0 0-120,9-8-374,-8 3 165</inkml:trace>
  <inkml:trace contextRef="#ctx0" brushRef="#br0" timeOffset="3930.4901">6403 8472 618,'5'-12'56,"-2"0"20,-1 0 12,2 6 29,-4 0 9,3 1 4,-1 0 1,-2 1-12,0 1-9,1 0-14,-1 3-5,4-4-11,-4 4-7,6 0 2,-6 0-3,0 0-6,12 4-6,-7-3-6,0 2 4,1-1-14,3-1-1,-4 2-5,-5-3 1,15-1-4,-7 2-2,-3-4-5,3 2-2,-1-2-1,0 0 0,3-3-5,-4 3 0,1-5-5,1 2 1,-2-1-1,-2 1 9,0-4 0,-1 1 0,-1 0 5,-1 1 20,1 4 8,0-2 2,0 2 2,-1-1-9,-1 0-6,1 3-2,-1 2-5,0 0-8,0 0-2,0 0 1,0 0-6,8 12 0,-4-2-3,-2-1-1,2 7-3,0 0 1,0 2-4,0 2-1,2-2 0,-2 3-2,1 1-1,-1-1 0,-3-2 0,3 1-1,-3 5 0,-2-3-1,-3-1 1,3-2-9,-7 5-16,4-5-19,-3-1-13,-1-1-17,-2-2-21,3 1-16,0-6-16,1-2-29,0-1-33,0-5-61,-1 0-179,2-2-455,1-5 201</inkml:trace>
  <inkml:trace contextRef="#ctx0" brushRef="#br0" timeOffset="4608.5842">6898 8035 76,'0'0'241,"0"0"-22,0 0-18,-12 11-21,7-1-16,3 1-15,-4 5-14,0 2-13,3 1-9,-4 0-13,5-1-11,1 2-5,-1-1-12,-1-2-11,3-2-13,0-1-10,1-3-10,-1-1-11,2-1-3,0-5-3,1 1 3,-1 0-2,3-5-4,-5 0 0,0 0 0,15-6 3,-8 0-1,3-4-4,-1 0 1,-3 1 1,6-4 4,-3 0 13,-2 2 3,0 2-1,-2-1 10,2 2 12,-3 2 0,0 1-4,0 0-5,0 3-4,-1-1-1,2 1-2,-5 2 3,12 6 5,-3 2-4,-1 2 0,5 4-4,-3 3-1,-2 1-2,6 5-2,-5 3-4,1 0-1,-5 3-1,0-3-4,1 1 1,-2 2-3,-2-2 1,-1-1-6,1-2 3,-2 0-2,-2-5-4,1-1 0,-3 1-2,-1-2 3,1-2 4,0-3-7,0-2-1,3-3 2,-4-3 0,1-2-1,3-1-1,1-1-3,0 0-9,-12-10-10,7-2-8,4-2-6,-3-6 0,3-8-1,1-1-3,0 2 1,0-2 2,1 0 0,3 0 3,1 2 2,1 0 2,2 1 4,1-1 1,1 1 2,2 2 2,3 1 1,-2 4 3,4-2 3,-1 0-3,-2 5 1,0 1 4,1 1-1,2-4 4,-4 3-1,-2 2 0,1 0 0,-2 4 1,3-3 2,-3 2 1,-3 0 6,-2 4 12,1 1 13,-4-1 0,0 0 1,-2 3 1,0-1-4,0 4 0,0 0-1,0 0 0,-8-1-6,8 1 3,-14 12-1,-1-2-3,2 5-1,2-1 1,1 4 1,1 1-7,-2 2 3,1 4 3,3-1-10,-2-1 1,5-5-1,2 3 1,-1-4-1,2 0-19,0 1-27,1-2-25,0-4-34,1-3-39,0 2-28,3-7-31,3-1-37,-2 1-146,4-5-408,0-3 181</inkml:trace>
  <inkml:trace contextRef="#ctx0" brushRef="#br0" timeOffset="4917.0913">7389 8211 11,'24'-20'190,"-3"2"6,2 1 10,-5 8 13,-5 1-11,-1 0-8,0 1-4,-7 3-15,3 1-12,0-1-8,-2 2-8,1 2-7,0 0-6,-1 0-16,2 1-8,-2 1-7,1 1-7,-1 0-4,-3 1-5,1 0-9,-1 0-9,1 0-11,-2-1-2,0 4-6,-1-4-2,-1 1-8,1-1-3,1 1-6,-2-4-3,1 4 0,-1-4-5,0 0 3,0 0-6,0 0-4,0 0-2,0 0 0,0 0-3,-9-17 0,8 6-1,1 3-2,0-3 1,-2-2-4,4 4 0,-1-1-3,1 0-2,0 4 5,0-2-2,2 3-2,4-2 3,1 0-2,0 2-2,0 3-3,2-1 8,2 3-8,-2 0-4,2 3 2,-1-1 0,-2 2 4,3 0-4,-4 2 4,1 0-1,-2 1-13,3-2-26,-3 1-36,-3 1-36,-1 1-49,1-2-66,-2 0-59,0-1-232,-1 1-555,-4-1 246</inkml:trace>
  <inkml:trace contextRef="#ctx0" brushRef="#br0" timeOffset="5934.3851">15171 9385 42,'11'-17'231,"14"-4"-18,3-1-15,3 0-16,15-10-20,7 4-17,1-4-11,4 4-13,25-8-15,-29 12-8,8 0-13,-3 1-6,-3 3-11,-1 0-18,-1-2-10,-1 3-15,-4 2-33,-14 4-10,0 0-12,-1 0-26,-5 2-18,-4-2-25,-8 4-24,-2 1-140,-5 1-282,-7 2 124</inkml:trace>
  <inkml:trace contextRef="#ctx0" brushRef="#br0" timeOffset="6242.8895">15356 9017 83,'-6'-1'286,"1"1"-25,5 0-28,-10-2-22,10 2-18,-7 5-24,4 0-14,0 7-14,-2-2-12,-2 5-14,1 10-13,-2 3-4,-3 1-6,2 3-9,1 2-5,-2-1-9,1-1-8,-1 1-5,5 1-5,-2 0-7,5-3-2,0-2-5,-1 0-4,1-2-3,2-7 1,0 0-5,2-2-8,3-2-13,-3 0-3,6-7-8,6 1-6,-1-3-20,1-4-19,4-3-9,13-3-11,-3-2-18,4-4-13,0-3-25,4-5-24,12-8-29,-2-1-163,2-1-370,-2-5 164</inkml:trace>
  <inkml:trace contextRef="#ctx0" brushRef="#br0" timeOffset="6770.3034">16592 8635 197,'-1'-5'302,"1"-2"-22,0 2-27,0 2-23,0 3-27,0 0-4,0 0-20,4 11-18,2-1-14,2 6-16,-3 8-12,0 2-15,3-3-10,-3 5-5,3-3-10,-4 1-9,5 1-4,-3-1-10,0 1-17,3-8-30,-2 4-16,-1-5-19,1-1-12,0 0-19,-4 0-16,5-2-15,-4-3-7,-3 2-15,3-7-19,-3 1 0,2-3 1,-3-2-12,0-3 2,0 0 0,0 0 11,0 0 9,-4-18 14,-1 6 18,-3-4 21,3-3 14,-7-9 14,1-1 5,-4-2 20,1-1 18,-4-16 11,-1 4 15,5 11 16,-6-11 16,5 14 13,1-3 11,0 2 9,1 2 0,6 2 12,-5 0-8,7 2-4,2 7-5,3 1-3,0 0-9,0-1-8,3 9-9,2-4-4,0 4-7,5 0-3,3 1-7,-2-1-4,6 3-5,-4 4-2,6-3-5,-1 5-4,1 2-2,-5 2-1,-1 5 0,2 0-2,0 5-2,-1 0-2,-3 2 0,-2 2 0,-5 1-3,5 0 0,-8 1-2,-2 4-7,-8 2-11,4-2-7,-7-6-7,-2 5-12,0-1-14,-4-2-21,2 1-18,-2-2-29,5-2-33,-1-3-39,-2-2-154,3-1-373,4-4 166</inkml:trace>
  <inkml:trace contextRef="#ctx0" brushRef="#br0" timeOffset="7234.5533">16883 8550 136,'9'-5'270,"4"5"5,1 0-13,-1 0-22,1 5-16,-1 0-29,2 2-15,-2 5-10,5-4-20,-4 2-14,-3 4-15,-4-5-11,2 8-9,-2-2-11,-4 2-8,0 0-8,-2-1-5,-2-3-9,-1 3-15,-2-3-23,2-3-12,-3 0-9,1-1-8,-1-4-10,2-1-7,-2 0-6,1-3-4,4-1-4,0 0-9,-6-12-10,6 3-4,0-3-4,2-3 5,3 0 5,3-6 5,-2 4 4,4-6 4,-4 6 7,4 2 14,0 0 15,-1 1 9,3 1 17,-5 3 8,2 4 7,1-2-7,-2 3-2,-3 2 0,4-3 6,-1 6 2,-3-1-2,4 2 3,1 5-10,0-3 0,-2 2-2,0 3-3,1-1 1,0 4-3,1-3-1,-1 1-3,-1 2 4,0-3-5,2 1-2,1-3-2,-5 1 3,2-2-2,2 0-2,-3-2 1,3-2-1,-2 0 2,-1-1 0,3-2-3,-1-2 0,-1 0-1,2-1 0,-2-4 1,-2 1-9,-2-4-19,0 3-3,-3-5-13,-2-4-14,0 1-9,-6 0-19,-2-2-8,0 4-9,-2-1-10,-6 1-14,-1-4-27,-5 4-6,2-1-39,-4 6-103,8-1-319,1 2 142</inkml:trace>
  <inkml:trace contextRef="#ctx0" brushRef="#br0" timeOffset="7668.567">17426 8086 40,'0'0'268,"8"4"-16,-3 2-8,2 2-14,-2 2-10,3 5-17,0 2-19,0 7-13,-1-5-18,3 5-15,-3 3-12,1-2-14,0 4-10,0-3-11,0 0-6,-1-1-11,0 4-1,0-4-12,-4 3 0,1-9-9,1 0-4,-2-2-7,2 0-6,-3-6-5,0-1-7,0 1-9,1-4 0,-3 0 2,0-4 1,1-2-2,-1-1-3,0 0-2,5-8-3,-1 1-2,4-1-1,-2-8-1,2-1-5,-2-1-1,1-1 0,3-3 2,-2 3 0,-1 3 3,1 2-6,2 1 5,-2 2-2,0 2-2,-2 0-1,3 1 3,0 1-1,-3 4 4,1 1-3,5 0 1,-6 2-2,-6 0 3,12 5-2,-4 0 1,-2 2-2,-2 4 4,1 0 0,-3 0-3,-2-1 2,-2 3 2,0-1 2,-5 4-8,3-4 0,-9 3-6,3-1-4,-2-1-3,-2-2-5,-2 1-6,2-1-2,0-2-13,-2 1-21,3-3-11,0 0-26,0-2-27,-2-3-28,7-1-28,1 2-210,-1-3-426,8 0 189</inkml:trace>
  <inkml:trace contextRef="#ctx0" brushRef="#br0" timeOffset="7989.5849">17876 8303 130,'14'-10'217,"0"2"-19,2-3-15,-6 5-22,6-4-14,-3 2-18,-2 1-8,-1-1-13,0 1-7,0 2-14,0-2-10,-1 2-5,-5 0-7,1 0-1,3 0 10,-6 1-1,-2-1-5,3 3 0,-3-2-5,0 4-6,0 0-7,-8-6-4,1 6-2,-5 3-4,1 1 0,-2 0-3,-2 5-3,-1 2 5,3 1-7,0 1-3,1 1-1,-1-2-2,3 5-2,1 1-3,3-2-4,1 1 0,1 0 2,2-1-3,2-3-3,3 2-1,1-4 0,1-1-2,0-2-2,1 1-4,2-2-10,-1-2-8,5 2-11,-1-3-13,2 0 2,0-2-25,6-2-42,-7 0-46,7-2-50,-9 0-176,4 0-407,-2-2 180</inkml:trace>
  <inkml:trace contextRef="#ctx0" brushRef="#br0" timeOffset="11048.5098">13999 13176 36,'-2'-3'137,"-2"-1"-12,1 0-7,0 3-10,0-4-7,-1 2-14,4 3-5,-5-6-4,1 3-6,0 3 5,4 0-6,-7-4-6,7 4-7,-9-1-5,5-1-3,4 2-1,-8-2 4,8 2-6,-9-1-5,9 1-2,-6-2-3,6 2-6,-5-1 2,5 1-3,0 0-5,0 0-7,0 0 5,-11 1-2,11-1-2,0 0-5,-7-1 2,7 1-2,0 0-3,0 0 0,-7 0-2,7 0 0,0 0 1,0 0-6,-5-4 4,5 4 3,0 0-3,0 0 1,-4-2-4,4 2 1,0 0 0,0 0 3,0 0-6,0 0 2,0 0 4,0 0-7,0 0 1,0 0 0,0 0 0,0 0-5,0 0 4,0 0-3,0 0 0,0 0 0,0 0-2,0 0 4,0 0 5,0 0-7,11 12 1,-9-8-1,1 2 5,-2 1-1,5 1 1,-2 5-1,2 2 0,-3-3-1,3 5 3,-1 2 2,0 0 1,0-1-2,1 8 3,-1-1-1,1-1-2,-3-5 0,4 6-4,-4-6 1,0-1 5,2 7-5,-1-7 1,0 1-3,1 1 6,0 3-2,-3-1-5,2-4 3,-1-2-3,1 3 0,0 1 3,0-5-2,-3 1-1,1 2 4,2 0-3,-1-1-3,-2-1 3,1 2-1,0 2 2,-1-1 3,-1 1 3,4 6-3,-2-1 2,2 1-2,2 0 1,-5 1-2,2 0 2,3 1 8,-3 0-13,3 2-10,-3-3-3,1-1 6,-2-1-3,4 1 0,-6-5 6,6 0-4,-4-3 2,0 2 2,-1-4-5,2 0 7,0 1 1,-3 0-1,2-1 0,-2-6-4,1 3 5,-1 0-4,0-2-1,0-2 3,0 5 1,0-3 1,0-1-2,0 1 4,0 3-5,-1-5 1,1-2-1,0 3-8,-2 1 13,2-1 1,0 0-6,0 1 5,-2-3 0,2 3-2,-1-1 2,-2 0 0,2 0-3,-1 2 0,-2-2 6,0 2-1,1-2-2,2 4-2,-3-2 5,4-1-4,-2 2 7,0-1-6,2 1-1,-1-3 6,-1 3-4,2-4-6,0 2 2,0-3 6,0 5-2,0-2 0,0 0-8,0 0 7,0 0-2,2-1 0,-1 1 0,-1 0 1,0 2 0,4-3-1,-4 0 1,4 2 1,-3-1 2,2 0-2,-3 0-2,0-1 3,0-1-2,0 1 1,4 1 1,-2-4-3,0 3 5,0 0-7,-1 0 5,2-1-1,0 0-3,-1 1 5,-1-1-4,3 0 0,-2 0 1,-1 0 2,0 0 1,0-2 1,-1 0-4,5-2 2,-3 2-6,-1 0 1,1-2 4,2 0-5,-1 0 4,0 2 0,-2-2-1,4 2 4,-2-2-6,-1-2 2,3 2-3,-1 0 4,-2-1 0,2-3-6,0 4 5,0-3-3,1 2 0,0-4 0,0 2 2,-5-2-3,13-2 3,-6 2 0,1-3-3,0 2 1,1-2 5,2-1-1,2 0 0,-2 3-1,6-4 1,-6 2-1,6-2 1,-4 2-4,6 2-1,3-3 4,-3 0-7,2 1 14,0 1-4,-1 0 1,1 0-4,-2 2 0,0-1-3,2-1 9,0 2-3,-5 2-1,6-2-4,-4-2 4,1 2 1,0 0-6,0-1 1,1 2-1,-3-1 3,1 0-2,1 0-2,0 0 2,-6-1 1,4 0-4,1 1 5,0 0 1,-7 0 3,4-3-4,-2 0 0,0 1-3,0 0 1,-1 1 0,-2 0 4,2 1-4,-1-1 1,1-2-2,-3 2 1,3-2 3,-2 3 2,0-1-1,-2-1-4,1 1-2,2-2 3,-1 2 4,-3 0-3,2 1 1,-1-3-1,2 3 2,0-2-3,-2 1-1,0 1 5,-1 0-6,2-2-1,-1 1 4,0 0 1,-2 0 1,1-1-4,2 0 4,-5 2 3,-4 0-4,15-1-2,-5 1 0,-5 0 2,2 0 2,1 0-2,-2 1-2,2-2 0,-8 1 1,14 1 0,-5-1-2,-3 0 4,1 2 1,1-2-5,0 0 2,0-2 3,-2 2-1,1-1 0,2 0-4,-3 1 1,2 0 5,-3-3-5,3 3-10,-2-3 6,0 0 2,-1 1 2,1-1 0,-2 2 6,2-4-6,-2 4-5,1-3 6,0 1-1,-1 0 4,-2 2-5,2-3 3,2 2-2,-2-3 1,2 4 1,-3-2-2,1 1 1,-2-1 2,1-1-2,2-1-1,-1 1 1,-3-1 5,2-2-13,0 2 3,0-3 2,0 0 3,-3-1-2,4 0-1,-3-2-1,-1 0-7,2-5-9,-2-2 4,0-2 1,0 1 4,2-5 2,-2-3-4,1 1 1,-1-3 1,4 1 2,-3 1 1,1-3-5,-1 3 5,0-2 5,-1 1-2,0 0-2,-1 2 1,2 1 3,-1 7 3,0-10 6,-1 3-3,3 1 2,1-2-1,-2 6-7,2-6 7,-1 2-1,2-3-3,0-1 6,-1 3-1,-3-3 0,5 1 2,-3-2-2,1 2-2,-2 1 2,-1-2 0,0 2-3,0 0 9,0 1 0,-2 7 6,2 1-1,-3 1 4,2 2-3,-4-3-4,5 3 2,-3-1 2,-1-2-1,3 3 2,-2 1-5,2 2 0,0-1 6,-2 0-5,2 1-6,-2 0 5,2-1 0,-1 3-3,-1-2 8,-1-1 4,1 1-4,0 0-5,-1 2 16,1 4 10,0-2-2,0 2-1,3-2-2,-3 2-1,0 2-4,1-2-5,-3 1-2,2-1-1,3 0-6,-2 2 2,-2-1-6,4-1 4,-1 2-5,1 3 2,-2-7-2,0 5-3,2 2-1,2-8 2,-2 4-3,0-1-1,0 1 2,0 4-4,0 0 4,0-8-1,3 5-2,-3 1 2,0 2-1,0-8-1,0 4 0,1 1-1,-1 3-2,5-4 2,-5 4-3,0-5 0,0 5 3,0-3-1,0 3 1,2-5 3,-2 5-1,0 0-5,0 0 2,0 0-7,0 0-27,-2-4-16,2 4-32,0 0-36,-6-5-45,3 2-227,3 3-421,-6-7 187</inkml:trace>
  <inkml:trace contextRef="#ctx0" brushRef="#br0" timeOffset="11785.2119">15519 13319 7,'0'0'204,"0"0"-14,15-14-15,2 4-13,9-5-12,-2-1-16,8-3-11,9-10-8,2-1-16,4 0-8,-2-3-8,3 1-9,-3-4-6,1 5-6,-2-1-3,1-1-6,-4 3-2,-9 9-8,9-8-1,-3-3-5,-6 11-1,-1-1-3,-2 0-4,-2 0-5,-1 3 1,-6 0-2,-2 8-4,-6 0-9,-1 4-24,-3 0-27,-3 3-36,-2-1-41,-2 3-77,-1 2-101,0 0-321,-14-3 141</inkml:trace>
  <inkml:trace contextRef="#ctx0" brushRef="#br0" timeOffset="12121.105">15699 12861 84,'0'0'221,"-8"0"-19,8 0-20,-4 3-14,1 0-18,-3 4-15,0 1-10,2 4-16,-5-2-7,4 4-12,-3 2-6,3 4-13,-3-3-4,-2 9-5,1 0-7,2-1-5,1 2-3,-1-1-1,1 1-5,2-3-1,1-5-7,3 6-3,-2-6-2,4-1-6,1 0 5,3-1-6,1-2 4,7-1-5,-2-2-4,9-2 2,-2-3 0,9-4-3,2 0-1,6-6-19,-4 0-18,1-7-28,6-1-38,11-11-40,0-1-43,-2-3-154,-2 3-351,0-6 156</inkml:trace>
  <inkml:trace contextRef="#ctx0" brushRef="#br0" timeOffset="23954.2367">21685 6457 135,'-1'-5'147,"1"5"-8,0 0-12,0-5-17,0 5-6,0 0-10,-10 0-7,10 0-8,-12 1-13,5 0-2,-5 4-6,1-2-10,-6 5-6,-1 3 4,-7-1-5,-1 4-7,-2 1 4,-4-1-5,0 2-4,-14 9 0,-1-3-2,5 3 3,-11-1-6,4 0-3,1 3 4,-3-3-7,5 0 1,0 2-3,1 1-3,11-8 6,1-2-4,-9 10-4,10-6-2,2-1 4,-1 2-5,0-1-2,0 0-1,4 0-1,4 0 6,1-1-4,-2-1-3,4-1 2,5-4 2,5 1-2,-3-1-2,4 0-1,1-2-5,2-2-25,3 1-28,-1 0-27,2-5-8,1 1-21,2-2-35,-1-1-79,3-2-244,0 1 107</inkml:trace>
  <inkml:trace contextRef="#ctx0" brushRef="#br0" timeOffset="24221.6298">20608 6781 106,'-7'-4'158,"-4"4"-17,1 1-17,-1 3-9,0 4-9,-5 5-16,2 1 2,-5 10-11,-3 0-8,3 1 1,-3 4 0,3 2-19,0 1 1,3-1-8,0 1-3,0 0-2,4-2-11,0 0-2,4-4 0,3 0-4,1-8-6,4 2 3,0-3 4,4 1-8,1-3 0,7-2-9,1-3 7,3 1-6,5-5-2,8-2-6,6-1-12,1-4-30,3-2-29,12-6-24,0-2-50,-1 1-93,0-8-254,-2-1 112</inkml:trace>
  <inkml:trace contextRef="#ctx0" brushRef="#br0" timeOffset="24697.9704">21344 7313 81,'-11'4'176,"2"1"-14,4 1-8,-7 1-23,-1 1-10,3 1-12,4 0-10,-2 0-12,0 2-9,3-2-7,-3 1-7,2 2-7,5-2-3,-3 0-3,6 2-9,0-6-7,3 5-2,4-4-5,-3 3 2,7 1-1,1-3-4,4-1 3,3 0 4,-1 1-4,-1-3-4,2 2 2,5 3-2,-6 1-6,0-3 2,-2 0-5,-4 2 2,1-1-4,2 3-2,-7-5 1,-2 3 1,-2 2-3,-2-4 0,0 2 2,-4 1-4,0-1 0,-6 0 0,-2 3 1,-4 3 0,-8 0 2,-6 1-2,0-4 2,-2 2-8,-2-1-3,5-2-20,-2-2-17,-3-2-25,11-4-28,-4-1-26,5-3-49,-1-3-105,3-2-292,5-3 130</inkml:trace>
  <inkml:trace contextRef="#ctx0" brushRef="#br0" timeOffset="25185.3158">21458 7172 33,'23'-19'199,"0"3"-17,0-1-14,3 3-13,1 1-17,2-1-12,0 1-13,3 4-9,-2 0-13,-1 0-7,-1 2-12,0-2-6,-1 3-16,-5 0-10,-2 3-16,1-3-14,-2 3-7,0-1-18,-3-2-3,-3 3-5,1-1-6,-1 0 4,-4 0-1,4 0 0,-4 1 4,-3 1 4,0 2 5,-2-2 0,0 0-2,-4 2-1,0 0 5,0 0 2,0 0-5,5 4-2,-5-2 5,0-2 6,-3 11 4,0-5 2,-1 4-1,0-1 12,-1 1 9,-1 5 6,-2 0 3,4 3 3,-1 2 0,-4 2 4,0 4 8,4-1-5,-3-1-4,7-5 0,-4 1-2,4-1-1,1 1-4,0-1 5,1-2-9,4-1-1,0 0 1,-1-4-4,5 3-1,0-6 5,-1 0 5,7 0 9,-2-2-8,2-2 1,3-1-3,1-2 1,0-3 0,2-1 5,-2-2-5,0-3 5,-1 2-9,-1-4-4,-1 1 1,-4-3 3,6-4-5,-8 1 1,-1-2-3,-3-1 0,-1-3-3,-5 2-4,-1-2 0,-4 1 3,-1 1-2,-2 0-7,-2 1 2,-8-2-3,4 6-8,-7-4-11,-2 3-18,3 3-16,1 2-16,0 3-24,3 0-26,-3 1-21,9 4-30,-4-1-148,4-1-339,2 2 150</inkml:trace>
  <inkml:trace contextRef="#ctx0" brushRef="#br0" timeOffset="26034.6687">22482 6961 14,'2'-3'247,"-2"3"-22,0 0-25,0 0-22,10 5-17,-7-1-12,-1 3-20,0 3-13,-2 2-8,0 0-10,0 3-11,0-3-7,-2 5-8,2-5-10,0 2-2,0 2-10,0-3-1,-1-3-8,2 1 1,-1-2-6,2 0-4,-2-2-2,1-1 0,-1-2-4,2-1-3,-2-3 0,6 1-6,-6-1 1,7-6-3,0 1-1,0-2-2,0-1-1,0-1 0,4-6 1,-2 1-2,0-3-5,2 2 6,-2 0 0,1-1-9,-1 1 1,-1 6 11,-3 1 12,-2-1 1,2 5-3,-3-2-6,1 3-1,1 3 0,-4 0-4,0 0 0,0 0-5,10 8 3,-9-3-3,0 2-2,1 3 0,-1-1 2,0 1-3,2 0-1,-2 1 1,0-2-1,3 0 1,0-1 1,-3-1-1,4 0-1,-1 0 1,-1 1 0,1-4-5,-1-2 1,3 4-2,-1-5 1,1 0-3,0-1 3,-6 0 0,14-5-1,-8 2 3,1 1-5,-2-1 1,2-1 2,-2-1-1,-1 1 0,0 0-1,1 2 3,-3-2-1,1 1-1,-3 3 4,6-3-6,-6 3 0,4-2 0,-4 2 1,0 0 1,1-3-3,-1 3 3,0 0-2,0 0 2,0 0-1,0 0-1,0 0 1,0 0 0,0 0 1,0 0 0,4 8 1,-4-8-1,4 3 0,-4-3 1,0 0-4,14-3-4,-9 3 4,-1-2-4,5-1 1,0-1 1,-3 1-4,3-1 5,1-2 0,-2-1-1,1 2 0,0-2 2,2-1 3,-4-1-1,1 1 0,-3-1-2,2 0 1,0-1 3,-2-3-1,0 4-3,0-3 8,1-1 1,-3 4 6,3-7 0,-6 5 1,2 0 1,-2 0-1,-2-1 4,2 0 1,0 2 15,-4 1-3,3-1 7,-3 1 1,2 1 5,-2 3 5,3-3 11,-2 2 4,2 2-8,-2 0-6,3-2-1,-2 4-4,2 2-1,-2-5-9,2 5-3,0 0-5,0 0-1,0 0-2,0 0-3,-9 13-5,9-8-1,0 7 0,2 1 3,-1-4-4,3 8-2,-3 0 0,4 0-2,-1-2 5,1 1-10,2 0 3,0 1-1,-2-5 1,3 2-1,2-2-1,-6 1 1,6-2 4,-2-1-7,2-2 5,-1 1-3,3-3-20,-1 0-26,-2-1-26,0-1-33,0-1-25,-5 0-38,5-2-42,-4 0-39,0-1-202,-5 0-484,10-3 214</inkml:trace>
  <inkml:trace contextRef="#ctx0" brushRef="#br0" timeOffset="27903.4519">23159 6667 61,'-3'-13'69,"3"13"-9,0 0 1,0-5-10,0 5 1,0 0 3,0 0-6,2-4 5,-2 4 2,0 0-8,0-7 1,0 7-4,0 0 6,0-4-4,0 4-5,2-2 10,-2 2-4,0-5 1,0 5-2,0 0-3,0 0 10,0 0 1,0 0 4,-4-3 0,4 3 0,0 0 1,0-5 0,0 5-4,0 0-3,0 0-1,-5-3 0,5 3 2,0 0-3,0 0-4,0 0 1,0 0-1,-2-2-1,2 2 0,0 0-5,0 0 1,0 0 0,0 0 0,0 0 6,0 0-1,0 0-1,0 0-3,0 0 6,0 0-7,0 0-1,0 0-7,2-7-1,3 7-7,-2-4 2,-2 0-5,7 0-2,-3-1 14,3 4-7,3-7 0,4 1-5,3-3-1,1 4-3,3-3 1,5-2-7,0-1 4,1 1-5,1 1-4,1 0-10,0 3-6,1-5 5,-5 2-20,2 1-4,-8-1-8,7 1-6,-8 2-7,-1 1-12,1-3-10,-7 4-14,4-1-12,-3 1-14,-5 0-4,1-1-4,-3 3-5,-2-1-8,1-2-17,-2 1-132,-3 1-304,-3 0 135</inkml:trace>
  <inkml:trace contextRef="#ctx0" brushRef="#br0" timeOffset="28087.5874">23611 6315 39,'0'0'135,"0"0"1,0 0-13,0 0-4,19 11-11,-12-6-8,5 2-7,2 3 2,3 1-8,-4 1-10,6 1 2,-6 2-15,-2-1-8,2 1-5,-3 4-3,-1-4-4,0 2-7,-1 0-6,-3 2-11,-2-2-15,-1 1-21,-4 0-19,0-1-16,-1-2-15,-3 1-30,1-1-119,-5-1-230,2 1 101</inkml:trace>
  <inkml:trace contextRef="#ctx0" brushRef="#br0" timeOffset="28848.0417">22926 7742 92,'3'-7'193,"4"-1"-14,0-1-4,4-1-21,2 1-18,4 0-10,-2 0-12,3 2-11,-3 0-11,3 2-5,-6 0-9,2 2-9,-3 1-5,0 0-9,-4 1-7,1 2-2,-3 0-6,0 2 1,0 3-2,0-1 0,-2 4-4,-2 0-1,-1 2-5,-1 2 0,-2 0-6,-2 2 2,1 0-2,-2 2-4,3-1-1,1 1-3,-2-3 0,3-1-1,2-1 0,1-1 1,2 0 10,0-2-5,3 0 2,3-3-2,1-1-7,6 0-19,0-1-14,5-4-22,0-4-16,4-1-21,3-3-17,-2-1-10,0-2-13,-2-4-3,-2-2-5,-1 0 6,1-1 7,0-6 4,-4 2-4,-1-2 28,3-2 30,-7 4 20,1-3 31,-5 2 15,-2 7 27,-2 2 16,-4-3 17,1 5 2,-6 3 9,3 0-2,-3 1-8,-3 3-6,2-1-5,-4 4-5,2 0-5,-4 2-4,-2 2-4,3 2-3,-5 0-7,4 2 3,1 2-6,-3 0-1,6 1-1,-2 0-3,4-1-2,1 4 8,1 0-5,-1-3 14,6 3-7,-1 1 4,1-4 7,5 2-2,-3 1-6,9 0-4,-2 2 0,-2-2-6,0 2 2,-1-1-4,0-3-2,3 3-2,-3 0 1,-3-3-3,-1 2-5,0-2-3,0 0-22,-3 1-20,-2-3-29,-2 2-33,-4-2-39,1 0-48,-4-3-150,-3 2-357,-7-5 158</inkml:trace>
  <inkml:trace contextRef="#ctx0" brushRef="#br0" timeOffset="29246.6419">23671 7390 104,'22'-11'174,"1"4"-22,-6 2-14,3-2-17,0 4-10,-2-2-11,1 2-12,-6 1-7,-2 1-13,1 0-6,-5 1-7,-1 2-7,-1 0-8,-2 0-2,0 3-3,0-1-4,-3 4 6,0 1 0,0 0-1,-4 1-2,4 2 5,-5 3-11,0 1-3,1-5 4,-1 6-1,3-5 3,-2-1-2,2 6-1,0-2-1,2-2-2,0-4 7,0 3 3,1-1 5,2 0-3,-1-7 1,0 4-1,5 1 2,-3-5 2,1 1 4,0-2-2,0-3 0,3 2-1,0-4-1,-1 2-1,5-8-3,-3 4-6,1-5 3,-1 1-8,-2-1-4,2-2 2,-2 2-3,1-8-13,-3 2-13,0 0-19,-2 4-4,0-6-6,-3 4-20,0 0-12,-3 2-10,-1 2-16,-1-3-19,-3 5-15,0 0-11,1 0-37,-1 3-111,0-1-309,-2 4 137</inkml:trace>
  <inkml:trace contextRef="#ctx0" brushRef="#br0" timeOffset="29821.2806">24112 7369 140,'5'1'229,"0"1"-4,3 0 6,-3 1-18,4 1-20,0 0-16,-4 0-17,4 0-17,-1 1-12,-2 0-14,2-1-10,1 2-14,-2 1-8,-2-3-9,0 1-6,1-2-8,1 1-3,-4 1-6,1-2-7,-2-1-4,1 1-1,-3-3-5,4 3 1,-4-3 1,0 0-8,6-2-2,-6 2-5,8-4 1,-5-3-3,1 1-3,2 2-4,-2-3 0,4-2-2,-3 4-2,2 0-1,-1 2-3,-2-1 0,3 1 1,-4 0 1,4 2-2,-7 1 1,11-3-5,-11 3 1,5 3-2,-5-3 0,7 4-3,-1-2 4,-2 1-3,-3 1 3,2-3-3,-1 3 5,1 0-5,-2-2 0,3 0 1,-4-2 1,4 5-3,-3-2 5,-1-3 1,4 4-3,0-3 3,0 0-1,-4-1 0,11-1-1,-4-3 6,-1 3-3,0-2-4,-1-2 1,0 2 0,1-3 2,-3 0-3,4-3-2,-3 1 2,-2-1 1,1-1-2,-1-2 1,1 0 0,-1 0 1,-2 0 11,2 0 4,-4-1 5,4 1 9,-4-2 9,0-1 10,2 4 11,0 1 2,-1 5 3,1-2 14,-2 0-8,1 3-11,1-1-5,0 5-11,-1-6 4,1 3-16,0 3 3,0 0-7,0 0-2,0 0-7,0 0 6,-3 15-7,3-10 1,-2 5 0,2 0-8,0-1 6,0 3-2,3-2-1,0 1-9,1-2 4,-2 2-2,2 0 0,4-1-6,-2 0-33,6 1-15,2-1-28,2-2-27,2-2-35,2 1-56,8-4-45,4-2-55,-2-1-216,-7 0-550,9-4 244</inkml:trace>
  <inkml:trace contextRef="#ctx0" brushRef="#br0" timeOffset="32705.524">19406 8261 128,'7'-4'142,"4"0"-25,3 1-6,2-4-10,11-1-9,1-1-12,4 1-5,0-3-6,4 0-7,4 0-11,-3 1 1,0 0-11,1-2-6,-1 3-17,-4 0-18,-2-2-17,-5 0-21,-7 2-3,-3 1-17,-1-2-11,-4 2-21,-3-3-54,-1 2-155,-3 2 68</inkml:trace>
  <inkml:trace contextRef="#ctx0" brushRef="#br0" timeOffset="32885.3569">19982 8014 222,'0'-11'55,"-3"6"5,6-3 8,-6 1 5,2 2 6,1-1 0,-1 2 18,-3-1-7,4 5-5,0-5-10,0 5 2,0 0-3,0 0-11,0 0 0,0 0 5,9 19 3,-8-10-2,4 2-7,-1-1-5,0 6-6,1 0-3,3-1-3,-6 2-3,2 2-5,-4-2 2,0 1-10,-1 0-1,-2 0 0,-4 2-3,-2 2-10,-3-4-19,-3 4-20,2-7-28,-6 8-28,2-3-30,2-7-42,-2-3-107,0 1-280,5-5 123</inkml:trace>
  <inkml:trace contextRef="#ctx0" brushRef="#br0" timeOffset="33383.0211">19576 8395 140,'0'7'184,"-3"-2"-16,3 5-7,-1 0-12,1 2-12,-1 0-12,-1 1-9,5 5-2,-3-1-13,1-3-10,2 2-9,3 1-6,-5-3-11,6 0-3,-3-2-7,1 0-6,1-2-2,-1-3-6,5 1 0,-3-1-4,3-5-5,4 1-2,-1-2-1,1-2-5,5-2-3,-4-2-1,2-2-1,-2-2-4,1-1-1,-5 0 2,2-4-1,-2 6-6,-3-3 0,-1 5 0,2-6 4,-3 7 10,2-2 6,-5 2 5,3 0-5,-4 1-4,1 1-2,-1 0-3,-2 3 4,6 0-5,-6 0 1,8 5-2,-5-2 0,1 1-5,0 1-1,-1-1-3,3 3 0,-2-3-1,2 1 0,1 2 1,-1-4-1,4-1 1,-3 1 3,0-2-6,0-1 2,5-1 1,-3-2-2,1 1 0,0-3-5,0 0 4,0-2-4,-2 0 4,1 1-1,-1-3-1,-3 0-2,5-1 4,-6 0-1,0-2 0,-1-2-4,-3 1-1,0 1 0,0-6-3,-2 2-5,-2 0-13,2 4-1,-2 1-4,-5-1-7,5 2-3,-1 1-3,1 2-2,3 2-21,-4 0-21,2 3-19,3-1-10,0 3-13,0 0-19,0 0-32,0 0-115,0 0-314,0 0 138</inkml:trace>
  <inkml:trace contextRef="#ctx0" brushRef="#br0" timeOffset="33970.3091">20133 8325 22,'4'2'201,"-4"-2"-13,2 2-14,-2-2-4,0 6-13,-2-1-10,0 1-13,-1 5-14,0 0-9,-1 0-9,-2 2-7,5 0-10,-3-1-12,1-2-4,1 2-8,-1 0-8,2 0-2,1-2-6,0-1-5,1-1-4,2-3 3,-1-1-6,3 0-2,-2 0-1,6-3-8,-4-1-1,-5 0-1,15-5 0,-5 1-2,-2-3-5,-1 0-1,-1 0 0,4-1-1,-4-1-3,2-1 7,-3 1 3,-1 3 1,0 0 13,0 0 7,1 2-4,-4 1-4,0 0-3,3-1-6,-4 1-2,0 3 0,0 0-1,0 0-3,0 0-3,12 8-2,-11-5 1,-1 3-1,5-3 2,-4 2-3,2-1-20,-1-1-17,0 1-12,0 0-17,1-2-19,1 0-12,-1 0-12,3-2-4,-6 0-16,12-2 2,-6-2 9,0 1 3,1-2-4,0-1 7,0-2 15,0 2 13,-2-3 1,0 0 7,4 0 14,-5 0 16,1 0 3,0-1 24,-5 3 9,2 1 21,-2-1 4,2 2 13,-2-2 11,0 3 3,0-1 3,-2 0-1,2 5-3,-4-5-5,4 5 2,-5 0-4,5 0-4,0 0-3,-11 2-2,6 1-3,2-1-1,-1 3-1,1 1-6,1-2 2,2 1 7,0 0 1,0 1-3,1 1 2,1-1 0,0 1 2,2 0-1,2 3-3,-2 0-2,0 0-2,1 2-7,0-2 2,1-1-2,-2-1-3,0 1 0,0-1-2,-2 1 1,3-2-5,-1-2 3,-4 1-2,1 0-2,-1 0-4,0-2 3,0 2-1,-1-3-10,-1 1-12,-1-1-17,-1-1-25,-2-1-21,0 1-24,6-2-26,-11-3-25,4-1-168,-4-1-346,4-3 153</inkml:trace>
  <inkml:trace contextRef="#ctx0" brushRef="#br0" timeOffset="34494.5969">20414 8100 31,'0'0'216,"10"4"-5,-3 2-13,0 3-5,2 4-12,-1 3-15,-3 1-17,5 5-13,-2-3-15,-2-2-14,3 0-9,1 1-8,1 5-11,-2-5-6,-3-2-8,0 1-7,1-2-24,-3 1-14,-2-4-7,0 0-16,-2-1-10,3-2-8,-3-2-5,-3-1 4,3-2-1,-3 1 4,3-5 1,-5 1 1,5-1 1,0 0-5,-11-10 5,8 3-2,-1-1 2,-2-4 1,2 0 0,-1 0 6,3 0-2,-2 1 6,1 0 7,0 1 3,2 0 5,-2 1 4,3-1 4,-3 0-3,3 4 0,0 0-1,3 0 1,-2 1-3,2-1-1,2 1-4,2-2 3,2 0-1,2 1-3,0-1-1,2 1 1,3-2 1,1 1 0,0 0-5,1-1 2,0 1 0,1 0-3,0-3 0,-1 5 1,0-2 0,0 0 1,-1 0-1,-2-1 0,-4 3 0,0-1 0,1 0 7,-5 2-5,-1-2 2,1 3 7,-4-1 8,1-1-4,-4 1-4,0 0 0,0 4-1,-7-6-2,0 3 1,-3 3-4,-3 3 2,2 0 4,-2 0-4,-1 3 6,2 2 1,-4 1-2,4 3 1,1 0-2,-1 0 3,6-2-2,-4 5-2,3-4 0,3 1-3,2 0-2,-1 3 3,7-5 0,-1 2-3,2-2-5,0-2-11,8 1-8,2-2-7,4 1-36,3-4-24,5 0-29,-3-2-37,-4 0-189,-2-2-367,-5-1 162</inkml:trace>
  <inkml:trace contextRef="#ctx0" brushRef="#br0" timeOffset="35098.2228">20047 9007 31,'2'-5'250,"-2"1"-16,2 0-17,-2 0-26,0 4-18,4-2-16,-4 2-19,0 0-15,10 4-12,-6-1-8,1 2-10,0 3-11,2 0-6,-3 0-8,2 0-7,-1 1-10,-1 1 0,0-2-5,1 1-4,-1-1-4,-1-2-5,4-1-3,-2 2-3,1 0-4,-1-4 0,3 2-4,2-3-2,-3-2-2,3 0 2,3-2-2,-2-3-4,3 2-1,3-4 3,-4 0-6,-1 2 4,3-4-4,-4 1-3,-1 1 0,1-3 2,-3 3 1,0 2-3,1-5-3,0 6 0,-4-2 3,0 0-2,0 3 0,0 0 0,-1 1-1,-2-1-2,4 2 4,0 1-6,-6 0 2,9 1 1,-9-1 1,11 1-1,-3-1 0,-4 3-3,1-1 2,3 0 4,-3-1-1,0 3-2,0-3-2,2-1 1,-2 1 1,-5-1 3,14-1-2,-8-2 4,2 3-5,-2-2-1,0-1 5,5 0-2,-6-2 0,4-2 0,-1 5-7,-2-5 6,0 2 1,2-2-2,-3-1 3,1-1 1,-2 1-1,-1-4-1,1 3-2,-4 0 1,0-4 0,-2 3 0,0-2-3,1 2 1,-1-2 0,-2-1 5,0 4-7,0 0 0,1 1-7,-1-2-8,0 5-10,-1-4-14,3 6-26,-2-2-21,-1 4-30,5 1-15,-4-3-30,4 3-170,-5-2-361,5 2 159</inkml:trace>
  <inkml:trace contextRef="#ctx0" brushRef="#br0" timeOffset="36196.5468">20738 8697 196,'0'0'212,"0"0"-13,-11 0-23,11 0-11,-6 7-19,2-1-15,-3 4-8,0-1-16,0 2 6,-3 2-13,5 4-10,0-2-7,-3-3-10,3 2-7,3-1-6,-2-2-6,1 0-7,2 0-5,1 1-2,-3-7-5,3 0-1,4 2-4,-1-3-1,1-3-1,-2 1-5,-2-2-4,18-2 0,-13 0 0,7-6-4,-2 2 0,0 0-4,-1-3 0,2 1 1,-1-2-4,-3 1 0,3 0-1,-1 0 0,-4 1 3,1 2-3,-1-1-1,2 0-3,-4 5 0,1-2-1,-2 1-1,-2 3 1,7-2 2,-7 2 0,0 0-3,10 6 5,-6-3 2,1-1-8,1 4 2,-2 0 1,1-2 0,4 1-1,-1 1-1,0-2 0,-1-1-10,1-1-4,-3-1 1,5-1 0,-2 0-6,1-3-1,1 1 4,-2-2 0,3 0 6,-3-4-3,0-1 1,-1 0 12,1 1-4,-3-4 8,-1 3 10,2-5 2,-5-1 4,5-2 6,-5 0 9,-1-3 8,0 1 0,0 0-1,-1 2 20,-1-3-2,-3 3-7,1 3 14,0-1 1,1 3-6,0 3-3,-1 2 1,2 2-10,-1 1-4,2 2-10,1 2 3,0 0-9,0 0-3,-4 11 0,4-4-8,1 2-2,-1 3 2,3-3 1,1 4-3,-2-1-13,2 1-19,-1-1-17,-1-1-19,3 2-13,-3-1-10,0-2-14,-1 1-5,1-1-11,0-1-14,-2-1 0,0 1 10,2-5 0,-4 1 14,2-1 3,0-4 14,0 0 6,0 0 6,0 0 5,0 0 5,-13-13 6,11 7 11,-2 0 5,-1-1 11,1-3 6,-1 3 10,1-3 12,-1 3-3,0-2 8,1 3 8,0 0 5,2-1 5,-1 2 1,2 1-2,-2-1-5,2-1-1,-1 4-3,2-3-1,2 0-3,1 0-3,1 0 1,2-2 0,3 1-5,0-2 1,0 3 2,1-5-3,0 3-4,5-3 2,0 0-2,-3 0-3,6 1 8,-3-1-8,-3 3 0,2-2 2,-4 1-5,1 0 1,-2 2 3,-2-1 1,2 2-2,-7-1 7,3 0 14,-2 3 7,-1-1-1,2 2 4,-4 2-8,0 0-5,0 0-1,0 0 0,0 0-6,0 0 6,-6 14-4,4-7-1,-1 1-1,-1 1-4,2 0 0,-1 3 1,2-3-2,-2 2-1,3-2 1,2-1-14,-1-1-16,-1 0-18,0 1-12,1-4-12,2-1-9,-1 0-18,1 1-3,3-1-16,-6-3 6,16-1 16,-6-5 6,0 2 4,2-2 20,-2-2 14,2 1 27,0-3 18,4 2 13,-4 2 22,-1-1 12,-1 2 11,0-2 7,-1 1-2,0 2-7,-3 1-4,-1 2 4,2 1 0,-7 0 1,10 1-7,-1-1 9,-4 3 8,0 2-14,0-1-4,0 1-5,2-2-5,-2 3 3,-1 0-7,-3-1-2,4 1-3,-1 0 0,-3-1 5,3 2-2,-1-2-1,-3 0 2,2-1-1,-2-1 0,0-3 2,-2 4-5,2-4 2,-4 6-4,4-6-8,-7 1 2,7-1-2,0 0 0,-11-8-5,6 4-1,1 0-1,1-3 2,0-1-16,-1-4-16,4 0-13,0-5-14,2 5-17,1-5-23,-1 5-31,5-5-12,-1 3-26,3-3-28,-1 2-42,1-2-150,-1 2-403,2 1 178</inkml:trace>
  <inkml:trace contextRef="#ctx0" brushRef="#br0" timeOffset="37051.5428">21941 7753 90,'10'-4'121,"2"-3"-9,3 0-8,6 1-2,-1-3-20,-3 0-1,11-3-14,-9 2-1,10-2-4,-10 3-6,5-2-6,-4 1 3,-1 3-8,-1-1-9,-3-1-3,-5 4-2,0 0-6,1 3-7,-6-3-8,1 2-15,-2 0-9,-1 2-22,-3 1-12,0 0-18,0 0-27,0 0-71,-18 5-178,5 2 80</inkml:trace>
  <inkml:trace contextRef="#ctx0" brushRef="#br0" timeOffset="37261.5182">21825 7835 51,'0'4'135,"0"-4"-1,0 0-15,9 1-4,-9-1-6,10 1-21,-4-2-6,-6 1-6,18-1-6,-8 1-7,4-4-11,-3 1-7,9-2-1,-7-1-3,10 2 1,-4-1-8,-1-3-3,8-1-5,-6 0-5,-1 4-23,7-7-6,-6 6-23,-2-5-7,2 4-23,1-3-12,-6 2-122,1-4-210,-1 3 94</inkml:trace>
  <inkml:trace contextRef="#ctx0" brushRef="#br0" timeOffset="38572.53">22335 7650 92,'-3'4'96,"-1"6"-1,4 0-9,-2 2-14,-2 2 6,2-1-6,-1 3-1,-2 4-7,2-2 1,1 0-6,0 3-7,2-3 0,2 1-2,-2 1-1,3-1 4,2-2-11,-2 2 0,3-1 1,0-1-4,1 0-8,-3-2-3,6-3-2,-5-2-1,0 1 3,3-2-8,1 0 7,0-1-7,0 0-1,1-3 3,2 2 5,1-5 2,0 1-7,6-1-4,-2 0 3,4-1-1,-5-2-14,5 1-20,-1-3-21,-2 0-18,1 0-22,-2-4-13,-6 3-16,2 0-112,0 0-233,-3-2 103</inkml:trace>
  <inkml:trace contextRef="#ctx0" brushRef="#br0" timeOffset="38803.3592">22636 7950 30,'0'0'133,"0"0"3,0 0-10,0 0-11,0 0-6,0 0-4,13 10-14,-7-7-7,3 1-3,0-1-2,3 4-3,1-2-11,-2 2 8,6 1-1,-1-2-5,-2 2-11,2 1-5,-4-1-4,-3 1-5,1 0-2,1-1-7,-6 4 0,0-4-7,-5 2-4,0 1-12,0-3-16,-1 0-8,1-1-6,-4 1-16,0-2-20,3 1-24,-6-5-13,2 4-23,0-2-115,0-2-249,1 2 111</inkml:trace>
  <inkml:trace contextRef="#ctx0" brushRef="#br0" timeOffset="39440.3119">23174 8369 115,'0'0'192,"-6"-1"-12,6 1-12,-8-3-12,6 1-5,2 2-4,-4-2-4,4 2-9,0 0-8,-7-3-5,7 3-9,0 0-10,-2-2-7,2 2-10,0 0-9,6-5-8,-1 3-5,5-3-8,-1 0-5,4-2-10,5 2-10,1-2-12,-1 1-13,0-1-16,4 1-16,0-2-10,-2 1-12,-2 1-17,1 0-21,-5 4-7,-2-2-8,-5 1-11,-1 1-14,2 0-7,-8 2-131,0-3-285,0 3 126</inkml:trace>
  <inkml:trace contextRef="#ctx0" brushRef="#br0" timeOffset="39670.2069">22956 8371 63,'-10'7'159,"4"1"-6,1-1 1,3 2 4,2 0-5,1 4-8,1-1-1,6 5-6,2 0-6,4 4-7,-3-6-8,5 7-7,2-3-6,-5-2-10,1 3-7,0-3-9,-2 0-8,-1-3-8,-2 3-5,0-5-4,0 5-5,0-3-10,-2 1 0,-1-3 0,-2-4-7,3 4-8,-3-3-15,0-1-23,-3 0-19,0-2-24,-1 0-20,0-1-27,0-1-16,-2-3-22,2-1-8,0 0-35,0 0-96,-9-6-305,7-1 136</inkml:trace>
  <inkml:trace contextRef="#ctx0" brushRef="#br0" timeOffset="40446.176">23104 8632 22,'-4'-10'143,"8"1"-2,-3-1-5,0-1 4,-1 5-5,0 0-6,3 0-7,1-1-15,-2-2-6,1 6-10,2-2-8,0 1-3,3 1-1,-3 0-6,5-1-5,-1 3-2,0-3-10,1 4-5,1 4-5,0-3 2,-1 1 0,4 3-5,-5-2-9,1 5 2,2-4-6,-3 3 0,1-1-4,-4 0-2,2 3-4,0-3-1,-4 1-4,2 0 2,-2-3 1,0 1-6,-1-2 0,0 1 0,0 0-3,-2 0 1,-1-4 3,4 2 0,-4-2-3,0 0 1,0 0 13,0 0-8,0 0-1,0 0-3,2-10-3,2 6-4,-3-1-2,2-2-3,5 0 0,-3-1-5,0-1 1,3 1-4,1 1-1,1-3 4,1-2 0,6 3-1,-4-1 0,3 0 0,-2 0 2,3 1-3,-2-2 2,2 2 1,-2 0-2,2-2 3,-4 3 1,1 0 0,0-1 2,1 1-4,-7 1 0,-1-2 4,0 6 0,-2-2 2,-1 0 15,-2 0 1,-1 1 4,-2-3 4,-1 4 1,0 0-1,-7 0-2,3 1 7,-4 3 0,-4 0-5,4 2 0,-7 2 0,2 2 1,-3 0-2,5 2-1,3-2-5,-2 4 0,2 0 0,-3 2-2,7-3-1,-1 2 0,2-2-4,5 1 1,0 0 1,2-4-5,1 2-5,1-1-14,5-1-20,1-4-23,3 2-21,1-4-28,6-2-8,-1 1-8,-3-5-3,6 2-2,6-7-5,-9 3-4,-2-1 2,3 0 10,7-6 6,-3-4 11,-4-1 16,0-1 25,2 1 34,-4-1 20,-1-1 28,-8 6 18,3 1 12,-2-1 12,-5 5 14,-1 1 23,-1 2 9,-3-2-8,0 3-4,-2 1-6,2-1-10,-1 2-6,1 4-5,-6-3-10,-1 3-6,7 0-2,0 0-9,-15 3-3,11 0-4,-1 0-7,1 1-2,-1 2-1,5 0-3,-1 1 3,1-1-7,0 1-1,1 0 0,3 0-4,0 0 3,1 3-3,1-1-2,2 1-3,0-1-2,-1 0 4,2 2-4,-4-1-1,5-1 4,-2 0-1,1 0-5,0 0 4,-1-1-5,-2 1 1,3-1 2,-1 0-1,-6-2 1,5-1 0,-5 2 0,2-2-1,-4 0-2,0 0 1,0 1-1,-2-1 0,-2 0-9,-3-2-16,-3 1-15,1-3-16,-4 1-5,-4-2-17,1-2-7,0 1-9,0-1-11,2-2-4,3-2-14,-1 0-12,2-1-27,2-3-136,-2-5-320,6-2 142</inkml:trace>
  <inkml:trace contextRef="#ctx0" brushRef="#br0" timeOffset="40763.3379">23904 8163 84,'10'-10'231,"-5"1"-2,5 1-8,-6 3-18,1 2-17,-1 0-13,3 3 1,-7 0-6,12 3-17,-4 0-8,-3 1-13,5 1-10,-3 3-9,-1 1-7,1 2-9,-1 3-8,0-2-8,-1 2-9,-2-2-5,3 5-8,-4-4-1,0-1-6,1 0-7,-3-1 2,0-2-6,0 0-5,-3-1-6,3-1 0,0-3 0,-1 1-5,1-5 0,1 8 5,-1-8-9,0 0-2,-1 2 0,1-2-1,0 0-1,0 0-7,1-14 6,-1 9-3,5-3-4,0-1-3,-1 2 2,1-1-3,-1 2 1,1 0-2,0 2-2,3 4 4,0-1-5,2 1 3,-1 5-3,2-2 5,-2 3-6,4 3 1,-3-2 2,2 5 0,2-1-13,-4 2-32,-1 3-30,1-3-25,-2 1-37,-1 3-42,1-4-47,0 3-223,-7-5-486,-1-2 215</inkml:trace>
  <inkml:trace contextRef="#ctx0" brushRef="#br0" timeOffset="41409.3196">22751 9341 90,'0'0'222,"0"0"-22,-6 1-17,6-1-17,0 0-14,0 0-17,4 8-7,-2-2-8,-1-2-10,1 1-7,0 7-10,-2-4-10,3 0-10,-3 2-7,0 1-8,4-2 1,-2-1-7,0 1-6,1 0-6,1-1-4,-1-1-7,4 0-15,-3-3-13,1-2-26,2 3-6,0-3-15,1-2-2,5-1-14,-2-1 2,-1-3 1,1 1 6,-1-2 7,0-2 9,2 2-4,-2-3 4,0-1 15,-3 3 15,1-1 2,-1 4 8,-1 0 18,0 0-8,0 0 8,-2 3 3,-1-1 7,1 0 0,-4 2-5,9 6 0,-7-3 4,0 1-1,4 0 1,-6 2-4,4 0-4,0-1 0,-1 0-5,1 2-5,-1-2 9,1-1-6,-2 1 1,6-1-6,-5 0 5,3-2-3,-1-2-5,3 2-2,-8-2 0,14-4-3,-2 0-8,-1 0 3,-3-3-1,3 0 1,2-1-2,-5-1 5,3-3 1,-1-1-8,1 0 1,-5-2-8,2 1-2,-1-4-4,-2 1-8,-2-3-4,0 3-7,-3 1 5,0-1 1,-2 2 1,0-1-5,-1 6 5,2 0 0,-2-1-18,1 3-10,-2 1-10,3 4-20,0-2-11,-3 1-136,1-1-256,2 2 113</inkml:trace>
  <inkml:trace contextRef="#ctx0" brushRef="#br0" timeOffset="42572.1356">23368 9158 194,'-5'6'253,"-2"2"-19,-2-3-17,0 4-20,-2 3-19,2 1-14,2 3-19,-1 0-12,3 0-16,-1-1-10,2 1-14,-3 1-21,6-5-19,-1 1-25,2 3-20,-3-5-19,3 0-7,4-3-15,-3-1-18,2-3 1,-1 0 3,5-3-3,-2-1-1,-5 0 10,13-4 1,-3-1 8,-1-2 3,1-1 10,-1-2 3,2-3 20,0 2 1,-3 0 7,-1 2 8,0 0 13,-1 1-5,0-1-4,0 1 5,0 2 3,-3 3-3,0-1 4,2 0-7,-1 0-3,2 4 0,-6 0-1,0 0-7,5 4 1,-5-4 0,8 5 0,-7 1-6,3-4 3,0 1-1,-3 2-4,2-1 4,3-1-8,-3 1-7,3-2-5,-2-1-7,1 1 1,2-1-8,-7-1-2,12-4 3,-4 2-6,-1-1 5,1-3 10,0 0 0,0 0-5,-1-1 7,1-1 10,1-1 4,-4 0 5,0-2 1,2-3 3,0 0 11,-2-2 3,0-3 9,1-6 1,-1 0 2,0 5 2,-3 2 5,2 1 15,-3-4-1,-1 4 19,4 1-2,-4 3-2,2 1 26,-2 2-2,0 4-5,0 1-7,0-2-14,0 2-4,0 2-10,0 3-4,0 0-7,0 0-3,1 12-2,-1-4-6,2 1-2,-2 3-3,0 1-4,3-2-1,-2 2-4,2 4 1,2 2-6,1-4 2,-2 4-6,-3-2-2,3-7-25,-4 1-31,4 1-19,-3-2-10,3 0-17,-4-2-19,0 1-24,0-2-16,0-2-17,0 0-11,-1 0-4,1-5-3,-4 0 12,4 0 22,0 0 14,-9-9 18,5 4 22,-2 1 20,1-4 26,2 0 11,-1 2 13,1-3 20,-1 0 12,-1 1 10,-2-1 18,3 2 9,1 1 1,-1-2 8,0-1 10,1 5 3,1 0-4,-1 0 0,2 0 0,0 1-5,-2-1 2,3 4-12,0-3-6,0 3-5,0 0-2,1-7-5,2 4-3,2 1-5,0-1-6,2 2-10,5-4-12,-3-1-1,2 2 0,1 1-1,-2 0-4,2-3 4,1 0-1,-3 2 1,4-4 6,-4 2-4,1 1 0,-1 0 7,0 0-3,-1-1 4,0 0 3,-4 3 23,0-2 7,0 1 5,0-1 6,-3 2 0,0-2-3,-2 1 8,0 4 1,0-5-2,0 1-4,0 4-2,0 0-4,0 0 0,0 0-4,-17 8-4,12-2 1,-1 2-5,1 0-1,-4 1 0,3 2-5,-1-1 2,-3-1-4,5 3 1,2 0-5,-2-4 2,1 4-1,4-4-2,-1 3-3,1-1-1,1-2-1,3-2-18,5 1-20,-2-2-12,3 0-10,-3 0-14,4 0-10,1-3 3,0 1 2,1-6 6,-1 3 11,7-5 1,-2-2 9,1 1 13,-4-3 10,5 0 15,-2-2 10,1-1 14,-4 2 14,1 2 5,-2-2 13,0 5 3,-2-4 2,-3 6 7,2-2 0,-3 0-3,-2 3-7,0 2-3,-5 0 3,12 2 6,-8 0-6,1 4-3,-1-3-6,0 4-7,0 0 4,-3 0-8,3 3 1,-4-1-7,3-1 0,-6 1 0,3-4-6,-2 2 2,0 0-3,1-4-1,-3 4-1,2-2 0,-1 0-1,-1-3 3,0 1-4,-1-1 0,-1 1-1,6-3-2,-8 0 3,8 0-2,-9-3 8,9 3-2,-5-8-1,3 3-3,2 0-2,2-4-3,2-2 0,0-1-18,2-5-22,2 0-21,5 0-24,0-3-22,4-1-25,0 1-29,2 1-32,3-2-34,0 4-240,-2-1-495,0 1 219</inkml:trace>
  <inkml:trace contextRef="#ctx0" brushRef="#br0" timeOffset="44763.1366">20063 11064 61,'-5'-17'211,"-2"-1"-16,3 1-10,2 1-13,2 1-11,1 3-22,4-5-7,0 5-17,3 3-11,5-5-9,3 2-10,10 1-11,-1 0-3,6 5-10,-2 2-6,6 2-6,-2 3-3,5-1-2,-6 2-5,0 4-5,-1 5-4,-5-1-4,-1 3-4,-8-3-10,-2 4-12,-2 1-6,-4 8-9,-1 4 0,-6-1-4,-4 2-5,-4 1-5,-1 3-3,-4-4-10,-1 1 8,-1-2-9,-2 1 4,-1-3-5,2-3 8,5-4-6,0 0-2,-1-3 4,2-1 1,2-1 3,2-1 0,0-4 1,-2-3 2,6 1 3,-2-2 6,2 2 1,0-6 2,2 4 15,-2-4 11,10 2 10,-1-1 6,-2-1 1,5 2 5,0 0 3,3 1-6,-3-1 3,-1 3 11,2 0-3,0 4 1,-1-1 2,-5 4-5,2 2 16,-1 1 0,-2 1 1,-4 0-2,0 1-8,-4 0 0,-1-1-4,-4-1 4,-2 2-4,0 0-6,-2 1-3,1 0-2,-9-1-2,4-2-6,-8 2 2,9-5-3,0-1-9,0-3-17,-2 1-20,4-3-23,-1 0-24,2-3-26,-1 0-33,0-6-186,0 0-347,2-2 154</inkml:trace>
  <inkml:trace contextRef="#ctx0" brushRef="#br0" timeOffset="45160.2">20770 10889 155,'0'0'163,"0"0"-4,0 0-14,4 10 4,-4 1-11,-2 2-14,-1 7-3,1 6 4,-2 0-8,2 4-10,0 2-6,1-1-8,1 0-7,0 3-8,2-5-8,5 0-4,-2-2-3,2-2-9,4-2-1,-2-4-4,2-2-2,3-3-2,0 0-4,5-3-2,-4-3-6,2-1-2,1 0 0,3-6-1,0-1-7,0-4 2,-3 0-4,3-1-4,-6-5 1,1 0-4,-6-1 2,2-4-1,-5-2-2,1-1 0,-3 0-3,-1-8-1,0-1-2,-5-1-4,-3-1-15,-4 2-2,3-3-15,-5 1-3,2 0-8,-5 5-5,1 2-6,3 6-4,-2 0-4,-4 2 1,4 2-18,-1 5-1,2 1-13,1 2-20,-2 4-12,4 0-14,-3 0-150,-2 3-308,6-1 136</inkml:trace>
  <inkml:trace contextRef="#ctx0" brushRef="#br0" timeOffset="45576.2555">21293 10897 92,'0'0'165,"-9"5"-13,9-1-8,-6 4 7,1 1-11,2 3-13,-2 4-4,1 1-5,-1 0-8,2 1-11,-1 2-10,2 0-6,2 4-9,0-6-4,-4 0-3,8-2-8,-2 4-4,5-6-3,-2 1-6,4-3-2,-4 0-2,4-4-1,0 1-5,0-1-5,5-4-1,-2 1 2,-1-2-8,7-2-1,-1-1-1,1-4 0,-6 0-3,4-4-2,-2-2-2,0-2 0,-1 0-5,-1 0 0,-1-5-1,0 0 0,2-10-1,-7 5-14,-2 4-14,-4-8-5,0-1-16,-4 8-7,0-1-5,-2 2-5,2 0 0,-5 2-7,0 3-9,0 0 3,-3 5-21,3 1-27,-2 4-7,1-1-36,-1 1-82,-1 3-262,1 0 116</inkml:trace>
  <inkml:trace contextRef="#ctx0" brushRef="#br0" timeOffset="46322.9885">21860 10757 77,'0'0'205,"0"0"-19,13 7-13,-10 0-6,3 3-18,2-1-11,0 6-9,-1-1-13,1 6-16,-2-6-8,-1 4-11,4-2-5,-2-1-6,-1 1-5,3-1-10,-4 2-4,0-7-5,-1-1-4,3 1-2,-1 0-6,-2-3-6,5 0 2,-4-5-1,1-1-7,2-1 3,1-1-2,0-3-5,1-5-2,0 2-2,0-9 3,2 4-3,-2-2-4,0 0 1,-1-1-1,0 1-2,2 1 1,-5 4 1,0-1-5,-1 3-2,-1-1-1,-3 4-2,3 0 3,0 2-6,-4 2 2,0 0 8,4-1-3,-4 1 1,0 0-1,6 8 3,-3-5-2,-2 1 0,-1 0-4,0 0 1,0 2 3,0-3-1,0 1-1,0-4-4,0 7 1,4-5 6,-3 1-4,-1-3 1,0 0 0,3 2 4,-3-2-2,0 0-3,10-3-1,-2-1 1,-4-1-2,3 2-2,0-3-3,-1-3-2,2 0-1,-2 0 0,2-1 2,0-6-6,2 0 2,-4-2 1,-2 1 2,1-1-4,-2-1 4,2 0 0,-2 0-1,-1-1 0,-2 1 1,1 2-1,-2 2 13,1 4 5,-2 0 16,-1 4 14,0 0-5,3 2-1,-1 0-6,1 5 0,0 0-6,0 0 0,0 0-1,-12 14 2,10-4-9,-2 2 2,1 3-3,1 3 0,-1 0 1,2 1-4,5 0 0,-2-1-1,1-3 1,2 2-1,1 0-5,1-8-8,3 8-10,-1-5-14,1 0-15,2-1-26,-1-3-16,3 0-17,0-3-40,4 1-15,-4-3-38,6-1-126,-5-5-348,0-1 154</inkml:trace>
  <inkml:trace contextRef="#ctx0" brushRef="#br0" timeOffset="47192.9792">20229 12205 129,'10'-4'123,"9"-4"-10,3 0-8,4-2-9,10-2-10,0-1 2,13-4-7,3-4-4,2 1-2,3-3-9,24-9 1,-21 7-1,28-11-1,-5 1-13,0 0 2,-23 9-7,37-14-4,-6 4-5,4 0 0,-5-1-4,5 3 0,-4 5 2,-2-4-7,-3 4-6,-29 4 4,31-6-5,-2 3-2,-27 7 5,-2-4 1,4 5-3,1 0 3,-2-2-2,0 1 0,-5 4 6,-1-1 3,-5-1 1,0 2-5,-14 2 3,2 2-6,-4-2 1,-1 4 0,4-2-4,-6 1-1,-2-1-5,-2 1-1,-8 4 4,1 0-7,-1 3 1,-8 1-3,-2 1 2,-2 0-12,-1-1-23,0 3-31,-5 1-22,0 0-21,0 0-39,-20-3-181,6 3-340,-4 0 151</inkml:trace>
  <inkml:trace contextRef="#ctx0" brushRef="#br0" timeOffset="48156.8273">21272 12287 148,'-10'-7'150,"4"7"-17,-3-1-9,4 2-23,-4 0 4,0 5-16,0 0 1,0 2-12,2 1-6,-1 2-6,0-1-9,1 5-10,3-3 2,-1 3-5,1 4-1,1-4-3,3 0 2,0 1-6,1 0 1,3 0-2,0 1-7,4-3-2,1 0-5,4 1 1,-1 0-3,4 0 5,4 3-1,-5-5-3,2 0 5,1 0-7,1 4 4,-3-4-7,1-2-1,-4 2 1,2-2-1,0-1-3,-1-2 1,-4 3 1,-2-6-5,-1 5 3,1-4 4,-4 3-4,-3-2-1,1-2 0,0 4-4,-6-4 1,3 3 3,-3-1-5,-4-2-13,-2 0-12,2 0-17,-2-4-30,-3 2-17,0-3-24,-4-5-31,-1 0-121,-7-6-282,5 2 126</inkml:trace>
  <inkml:trace contextRef="#ctx0" brushRef="#br0" timeOffset="48544.4808">21550 12034 78,'20'-12'142,"1"4"-13,-4 2-21,0-2-5,-1 4-19,-2-1 1,-4 5-9,3 0-9,-6-2-7,5 4-4,-7 3 3,1-1 3,0 4-2,-3-1 5,0 4-1,-3 5 1,1 2-4,-2 2 12,1-3-6,-3 11-3,1-5-5,2 5-9,0-1-2,0-8-6,0 2 1,2 1-5,2-1-5,0-3-3,0 0-4,1-1-1,0-2 0,-1-3-3,2-1-3,0-2-2,1 2 0,3-5-3,1 1 4,-1-6-4,3 2 0,-1-3 3,0-3-6,-1-1-1,3-6-1,2 1 3,-7 1-2,3-4 1,-3-2-6,0-1 2,0-2 1,-4-2-5,-1-8 4,-3 9-3,-1-10 1,-1 4 0,-4-2 0,-2 6-9,-3-4 0,4 3-5,-5 4-3,-5-4-8,3 8-5,-2 0-9,1 1-4,-2 2-21,4 3 5,-1 2-22,3 0-27,1-2-19,-1 6-171,1-2-315,1 2 140</inkml:trace>
  <inkml:trace contextRef="#ctx0" brushRef="#br0" timeOffset="49138.3722">22195 11826 108,'4'4'210,"3"2"-14,-1-1-15,2 1-17,-1 2-11,2 1-18,0-1-11,3 5-11,-5-2-16,-2-2-5,3 1-13,0-1-5,-3 2-8,-1-4-6,1 4-6,-3-5-4,2-1-4,-2 0-7,1-1 0,-1-1 0,-2-3-5,5 3-4,-5-3-4,7-7-6,-1-1-1,1-1-1,2-2-3,1-3 0,-1-1-2,1 1-2,2-2 0,-2 3-1,3 1-3,-5 6 1,-2-2-2,1 5-3,-1-1 0,-1 2 2,0-1 0,0 2-5,-5 1 1,9 3 1,-4-1 1,-1 0-2,1 1 3,-2 0-3,1-1-1,-2 4 2,2-5-1,-4 4 3,5-3-4,-4 0 10,-1-2-2,5 4-8,-5-4 0,5 4 3,-5-4 2,0 0-1,6 0-1,-6 0 0,6-4-1,-1 0-2,0 0-1,0-1 5,-1 0 2,3-2-5,-1-2 1,2 0 2,-3-2-4,1 2 1,-1-4 1,0-1-1,2-1-1,-4 3 1,1-3-3,-1-2 1,-2 6 3,-1-4 16,3 3 18,-2 2 0,-1-2 9,0 3 11,0 1 9,0 2 0,0-1 5,0 2-11,0 2-6,0 3-7,0 0-6,0 0-1,0 0-5,0 0-4,-4 14-3,3-6 3,1 4-5,1 4-3,2-3-2,-2-1-3,4 4-2,3-1 1,2 1-5,-1 0 0,0-1 3,4 2 1,1-4-7,-2-3-2,1 2-29,-2-4-24,0-1-34,-2 0-39,-1 0-39,3-2-45,-2-2-32,-2-2-183,0-2-455,-7 1 202</inkml:trace>
  <inkml:trace contextRef="#ctx0" brushRef="#br0" timeOffset="51005.1544">19661 10860 85,'-24'1'145,"1"10"5,-4 4-12,0 8-13,-10 17-4,2 9-10,-11 25-3,3 9-2,0 1-4,5 11-11,0 6-4,3 9-6,4 3-8,7 1-12,3-3-1,10-4-7,6-1-4,10 1-3,6-7-4,10-7-7,3-1 2,12-10-6,2-2-3,3-5-6,9-5-7,9-7-13,7 0-9,3-8-16,9-3 0,5-6-20,3-3-9,2-5-8,4-8-8,-2-1-15,-1-10-7,0-4-5,-23-8 3,24-2-20,-24-6-98,0-3-227,23-11 101</inkml:trace>
  <inkml:trace contextRef="#ctx0" brushRef="#br0" timeOffset="51774.2372">21869 10101 121,'0'-3'119,"-1"-2"-5,-1 1-5,2-3-9,0 2-12,0 2-7,0-2 4,0 1-21,0 4 2,2-8-7,1 7-6,-3 1-9,7-4-16,0 2 17,2 1-13,2 1 1,8 0 2,-2 1-4,6 4-2,8-3 2,-1 3-2,5 2-1,15 7 0,3-2-1,0 1 0,2 4-2,4 2 1,3 1-3,26 9-4,-28-5 4,22 13-1,-26-6-2,22 15-1,-32-11-4,7 2 1,-6 6-1,14 16 1,-20-15-4,14 24-2,-24-17-1,2-1 5,9 22-3,-19-17-5,4-1-1,-7 0 1,1 4-2,-7 0 8,-1-4-5,-4 3-5,-4-2 2,-1-1 1,-7-2-5,-2-1-1,-5 3 14,-3-3-5,-6 2-3,-2-7-2,-3 1-5,-3 0 1,-1-1-1,5-4-4,-6-1-8,11-9-3,-13 4-4,8-7-14,2-3-15,2 4-8,0-4-17,-1 1-15,2-5-30,2-1-112,1-6-251,4-1 111</inkml:trace>
  <inkml:trace contextRef="#ctx0" brushRef="#br0" timeOffset="52828.9646">18915 13564 142,'-9'8'167,"9"-1"-13,-4-1-12,6 4-15,-2 2-14,2 2-9,1 1-10,3 0-6,0 2-7,2-1-10,0 4-6,0-3-11,4 6-1,-1-8-5,1-3-3,2-2-7,3-2 1,0-1-8,2-5 1,4-4-5,6-5-1,0-3-1,3-5-1,17-12 1,-3-9-8,4 2-2,0-4 0,20-23-2,5-6 13,-8 1-16,3 1-1,-2 0-9,-7 1-12,-6 1-16,-19 15-26,14-20-30,-21 23-33,-2-1-33,-7 0-97,-2 0-265,-5 12 118</inkml:trace>
  <inkml:trace contextRef="#ctx0" brushRef="#br0" timeOffset="55716.8274">23500 10851 47,'-3'2'175,"3"-2"-1,-6 2-10,6-2-6,0 0-6,-4 2-6,4-2-14,0 0-5,0 0-14,0 0-10,0 0-12,0 0-9,0 0-4,14-6-12,-1 3-2,-1-2-19,4-2-42,3 0-43,-1 0-30,1 0-35,-1-1-180,-1 2-307,-6-1 136</inkml:trace>
  <inkml:trace contextRef="#ctx0" brushRef="#br0" timeOffset="55933.4609">23497 11175 185,'-2'3'210,"2"-3"-17,0 0-19,14-2-16,-2-1-17,1-1-9,5-3-17,2 0-8,5-5-15,3 3-20,-6-6-24,6 3-20,-1-2-25,1-1-39,-1-3-32,2-1-18,-2-3-49,1-2-88,-2-2-240,0 0 106</inkml:trace>
  <inkml:trace contextRef="#ctx0" brushRef="#br0" timeOffset="56305.2816">24345 10364 41,'-3'-4'223,"2"-1"-11,-6 2-18,2 3-14,5 0-16,-15 8-13,2-2-10,0 6-15,-6 8-6,-1 2-16,1 2-6,-1 4-9,3 1-8,-1 3-10,-3 12 1,7-10-13,0 10-3,1 2-6,7-12 0,-3 2-2,7-2-3,0 0-2,2-1-6,5-3-3,4-1-3,1 0-3,3-7-1,4-1-1,-7-3-3,4-6-1,-1 1-1,6-3-3,-6-2 0,1-4-1,0 1-1,0-2-1,-2-3 0,-1-1-1,0-2-1,-2-2-3,-1-1-1,-4 1-1,-3-7-1,3 1-9,-8 2-12,-1-8-10,-4 2-21,-2-1 1,-7-3-8,-3 1-18,1 3 1,2 5-29,-6-4 0,-3 4-11,0 0-26,9 5-16,-3 3-169,0 2-345,2-1 152</inkml:trace>
  <inkml:trace contextRef="#ctx0" brushRef="#br0" timeOffset="72779.359">3508 12617 113,'-6'0'129,"-2"-1"-14,1 2-8,0 0-6,-3 3-9,0-1-1,1 1-12,0 4-2,-1-2-7,-1 2-7,0 2-3,1 4-9,0 0 0,2 4 3,-3 5-3,0 5 5,2-2-6,2 1-5,0 4 6,3 3-4,2-2-11,2-1 2,1 2-1,3 0-6,1-5 2,4 2-8,0-2 1,5-3 0,0-2 4,3-3-5,2-1-10,4-4 8,2-3-1,1-1 3,1-5 5,1 1 2,0-3-1,3-3-3,-3-2 3,-1-3-5,-8-3 5,1-2-6,2-6 3,1-1-5,-7-2-1,3-2 1,-3-3-4,-5-1 2,0-2-1,-5 1 1,-2-2 2,2 1-3,-6-1-1,0 0 0,-4 0-7,-3-2-1,-3 2 1,-3 1-2,0 0-2,-2-2 0,-2 5 0,-1 2-7,-1 3 4,-3 4-3,4 3-8,-7 2-19,4 4-6,1 1-17,-3 1-24,3 3-13,-2 3-5,4-1-33,8 3-17,-4 0-9,5 1-143,-1-1-314,3-1 139</inkml:trace>
  <inkml:trace contextRef="#ctx0" brushRef="#br0" timeOffset="73872.0654">4002 12960 87,'0'0'131,"-3"-6"-7,2 3-5,1 3-11,-4-5-10,4 1-12,-1 1 2,1-2-8,0 5 1,-4-5-8,4 2-2,0 3-7,-3-9 0,3 8 0,0 1 6,-1-8-8,1 4-6,0 4-8,0-8-3,0 1-9,1 2-2,2 0 2,-3 2-4,0-3-7,1 1-2,2 1-7,-1-1 5,1 1 1,1 0-5,-2 0-3,3-1 0,-2 1-3,1 1 0,1-2 0,0 3-2,-1-2 2,2 4 1,2-3-6,-8 3 7,11 3 1,-4 1 1,-3-1 4,7 3 1,-5 3 3,0 1 1,-1 1 0,-1 4-2,3 4 0,-6 5 1,1-3-4,0 4 1,-3 1 1,1 0-3,-3 0-1,1-4-3,-1-1-1,-4 6-1,5-9 1,0 2 6,-2-2-8,1-1-2,-2-3 0,1 1 1,0-1-4,0-4 5,0 2-3,0-5-3,1 3 1,-1-5 1,2 2-1,-3-2 1,1-1 2,-1 1 2,1-4-2,1 2 8,0-2 7,-4 1-18,7-2 0,-11-3 0,11 3 14,-8-3-5,8 3-5,-5-4-1,4 0-1,-2 1 0,2-1 1,1 1-3,0 3 1,0-7-1,0 7 1,4-5-5,-2 3 1,5 0-1,-2 1 0,4-1 4,-3 1-2,6 0-2,-2 1 1,4-1 3,0 2-3,5-1-2,-5 0 3,-1 0-1,5 0-1,-5-1-4,5 1 2,-3 0 2,-4-2 2,3 2-2,0-2-1,-1 2 2,-1-3-12,2 3-18,-5-1-22,-2-2-36,1 1-19,0-1-33,-3 0-26,1-2-193,-2 3-384,-1-3 170</inkml:trace>
  <inkml:trace contextRef="#ctx0" brushRef="#br0" timeOffset="74616.1872">4895 12530 180,'-9'0'186,"1"0"-20,-1 5-15,3 3-15,-4 8-12,2 1-10,-2 7-9,2 5-10,0 1-4,5 3-12,-1 1-9,1-2-5,2 2-5,1 0-5,0-3-6,1-1-7,6-1-3,-2-1-2,3-1-3,0-8-7,1-2-14,0-4-15,5 1-13,-1-2-14,5-5-5,-5-2-11,4 0-2,0-2-4,1-7-7,0-3-2,-1 0 9,2-4 5,1-4 3,1-3 11,-2-4 3,-5-2 13,0 0 10,-5 1 6,0-1 27,-5 4 19,1 1 8,-2 4 18,-1 0 16,0 2 12,0 4 3,-2 2 1,0 1-12,1 0-10,-1 1-8,0 1-7,0 4-7,4-2-4,-4 2-8,0 0-3,0 0-6,16 5-22,-12-1 0,3-3-1,-2 3-2,-1 0-2,2-1-3,3-1 4,-3 0-2,1 1-2,0-1 0,2-2-2,-2 0 3,-1 0-2,2-3 0,1 1 1,-4 0-2,3-3 2,2-3-4,-5 4 2,0-3-4,0-3 2,-1 3 0,-4-4-6,0 2-5,-3-5-2,1 3-1,-2 0-2,-5-1-6,3 3-2,-3-2 3,0 5-7,-1-1-1,-1 2 0,0 2-16,-2 3-4,1 0-15,1 3-28,3-2-16,1 4-14,1-2-21,3 4-24,-4-1-141,5 1-327,1-2 146</inkml:trace>
  <inkml:trace contextRef="#ctx0" brushRef="#br0" timeOffset="74906.3974">5425 12743 184,'0'0'189,"9"0"-8,-9 0-6,8 1-8,-8-1-14,5 0-6,-5 0-12,0 0-9,0 0-9,0 0-2,8-1-18,-8 1-9,0 0-6,2-6-8,-2 6-11,0-6-6,0 3-6,0-6-8,0 1-2,1-3-3,1 0 0,-1-1-6,2-1-5,-1 0-3,0 3 1,1-1-6,2 1-1,-1-1-2,0 3-4,1 3-3,4 0 0,-5 2 3,5 1-3,0 0 0,1 1-3,-1 2-1,0 4 0,3-1 2,-1 1-1,-2 2-3,1 1 0,-1 1-4,-1-4-14,-1 5-24,2-4-9,-1 2-20,-3-4-25,1 4-28,2-5-17,0 2-16,-4-1-170,-4-4-350,5 1 155</inkml:trace>
  <inkml:trace contextRef="#ctx0" brushRef="#br0" timeOffset="75794.0238">5599 12264 87,'-7'-12'270,"-1"3"-8,2 1-28,3 3-20,-1 0-23,2 2-17,2 3-21,0 0-12,0 0-17,11 14-6,-2 1-14,1-1-14,1 2-8,5 8-9,-1-2-7,0-1-5,1 0-8,4 2-2,-3-4-6,1 1-1,1 2-6,-6 0-5,1-6-2,-2 6-1,1 0-6,-3-5-22,1 7-24,-5-7-26,4 0-17,-5-2-19,-3-3-17,3-1-18,-4 0 6,-1-4-7,-1-1-12,-3-2 10,4-4 7,-7 4 11,-1-4 13,8 0 10,-22-4 32,7 0 15,-3-3 13,4-2 12,-2 1 23,0-1 6,0-3 15,1 3 12,1-1 8,2 2 11,2 1-4,2 0 5,0 1 0,3 2 4,-2-3-5,5 2-1,-2 2-9,2-5-3,2 2-8,2-1 0,-2 0-11,5-3-2,0 1-3,3-4-4,3-1 5,-1-1-10,2 1 0,3-1-1,-3 2-1,3-2-5,-2 2-3,5 3-1,-4-2-2,0 1-1,-3 3 1,-2 1-1,1 0 2,-1-1 3,-3 4-8,-3-1 2,2 1-1,-3 0 0,3 0 3,-5 4-4,2-8 0,-2 8 0,0-5 0,0 5 1,0 0-1,-9-1-1,9 1 1,0 0-4,-19 6 0,10-1 1,2 2 0,-2 3 3,0 4-5,-1-1 1,2 3 1,4-4 3,3 4-1,-4-2-2,2 2 2,2 0-4,2-3 0,2 0 2,-2-3 2,3 1-4,1-2 2,3 1 0,0-2 7,-2-1-12,4-1-8,1 0-10,1-1-12,1-2-4,1 0-8,-1-2 4,0 0-14,0-1-5,0-1-5,0-1-1,1-3-7,-3 0-7,0-2-6,4-5 10,-6 5-6,0-3 16,-1 1 7,2 1 11,-5-4 3,1 3 11,-3-1 4,3 0 9,-2 3 8,0-4 12,-4 6 22,4-1 18,-2 1 14,1 1 3,-3-2-4,2 4-4,-1-2-3,-1 4-3,6-3 3,-6 3 16,4-1-2,-4 1 2,8 0-3,-8 0 4,0 0-4,12 3 0,-7-2 0,0 1-12,-1-1-5,-4-1 0,6 3-4,-4 1-2,0-1-7,-2-3 2,5 3-5,-5-3-2,4 1-5,-4-1 4,2 2-3,-2-2-2,4 4-2,-4-4 3,0 0-2,4 1-1,-4-1 1,0 0-4,0 0 1,2-11 0,0 3-4,1 2-5,1 2 6,-2-4-5,2 1 3,0 2 0,5-2-3,-4 2-1,1 2-2,0-1 4,5 1-2,-2-1 3,1 3-5,3 1 2,-5-3 2,-2 3-5,6 1 2,-2 2 2,-1-2 2,0 2-2,1 1-10,-3-1-29,-1-1-26,-1 1-28,0-1-39,1 1-28,-1-3-35,-5 0-150,0 0-370,0 0 164</inkml:trace>
  <inkml:trace contextRef="#ctx0" brushRef="#br0" timeOffset="76068.2191">6235 12064 201,'-4'-10'273,"-2"2"-18,4 1-19,-2 3-27,4-1-21,0 2-20,0 3-15,0 0-15,0 0-7,21 9-22,-12-3-8,3 0-11,-2 4-7,3 0-9,1 5-9,-3-1-5,1 1-6,-1 2-9,-2 1-17,1 0-20,1 6-20,-2 1-24,-2-6-22,0 6-7,-2 1-25,-1-9-20,-3 0-26,2 0-13,-3-5-20,-3-1-139,-1-4-332,-2-3 147</inkml:trace>
  <inkml:trace contextRef="#ctx0" brushRef="#br0" timeOffset="76331.4089">6297 12304 87,'-4'-17'114,"0"1"-3,2 0-18,2 1-11,3 0-5,1-2-5,2 1-4,3-1-14,5 2-20,2-6-22,2 1-31,0 1-40,-3-3-62,3 2-132,-4 4 59</inkml:trace>
  <inkml:trace contextRef="#ctx0" brushRef="#br0" timeOffset="76805.8353">6923 11601 134,'0'-3'248,"0"-1"-23,3 2-19,-3 2-23,0 0-17,11 6-16,-5 2-15,4 4-14,1-1-11,0 3-11,0 3-7,1-1-10,5 5-8,-4 0-5,-2-3-11,-2 1 3,4-1-12,-4 2-1,1 1-5,-2-4-5,-3 2-4,4-1-4,-4 1-3,2-1-3,0 1-1,-3-3-3,1-2-2,-3-2-3,0-2-10,1-2-14,1-1-3,-4-2-1,0-1-5,0-4-17,-2 3-24,2-3 11,-11-10 5,4 4-12,-2-6 14,-6-3 4,-2-7 4,-2 0-3,0-5 6,-2 1 2,2-1 6,-3-1 12,3-2-1,0 0 11,0 1 8,3 2 14,-1 2 12,2-2 7,4 5 6,-1-2 4,5 5-1,-2-4-2,3 6-6,4-1 2,1 1 1,0 2-10,3 2-4,2-1-5,1 0-1,3 6 0,1-6-5,1 5-3,3-1-1,3 3-2,0 1 1,1 2-2,0 4-6,1 4 4,1 2-3,2-1 0,3 6-5,-6-1-11,0 3-4,-3-1-8,-3 3 3,2 3-10,-4-1 5,-4 3-1,-3-2 1,1 2 2,-4-3-1,0 1 5,-2-1 1,-3-1 4,3 0-5,-2-4 6,-1-1-4,0-1 1,1 1 4,1-2 2,-1-3 3,1 1 1,3-2-1,-4-1 0,4 0 2,-4-3-3,4 5 2,0-6-4,2 4 1,-2-4 4,6 3 1,1-1 5,5-1 3,-1 0-3,2 0 3,4 2 5,3 0 0,-3 2 1,-1 2 1,1-3 0,-2 5-3,0-3-2,-4 2 0,-1 0 3,-1 0 3,0-1-1,-4 2-1,1 2 2,-5-2 0,-1 3 0,-3 0-4,-1-1 0,-4 5 0,1-3-1,-6 3 3,0-4-7,1 4 4,1-4-4,-3 0-7,2 1-14,-2-3-19,0-2-34,3-1-29,1-3-23,1 0-46,-3-3-202,1-4-396,2 1 175</inkml:trace>
  <inkml:trace contextRef="#ctx0" brushRef="#br0" timeOffset="77185.8562">7406 11683 98,'4'-2'210,"-4"2"-9,2-2-20,-2 2-17,0 0-16,5-4-19,-5 4-7,2-6-18,3 5-7,-3-3-15,1 0-13,3-1-11,-1 0-10,-1-2-8,1 1-2,-2 1-5,-2-3-6,-1-1 0,3-1-5,-3 1-3,0 2 1,1-1-3,-2 0-3,-2 3 0,0-3 1,1 1-5,-1 2 1,-2 0 2,0 4-5,-1 1-3,6 0 0,-14 4 2,5-2 1,1 5-2,-1 0-1,1 3 2,-4 3 4,5 3 2,0 1-6,1-2 2,3 2 4,-2 1-2,1-2-3,4 1 2,0-1-2,2-1 5,2-4-4,1 1-3,0-2 1,3 0-2,0 0 2,4-4-3,6-3-7,-1 1-10,0-4-21,3-2-33,7-3-33,1-1-17,-6-4-30,1-1-144,-6-2-315,8-1 141</inkml:trace>
  <inkml:trace contextRef="#ctx0" brushRef="#br0" timeOffset="77515.6111">7696 10768 143,'-17'-12'177,"4"-2"1,-4 2-12,0 2-20,0 3-13,4 2-9,-4 2-15,2-1-16,-2 3-4,1 1-6,4 1-7,-1 3-10,-1-1-10,5 4-7,0 2-3,4 2 1,-4 1-9,5 5 5,3 3 1,1 3-3,5 5-5,-1 0 1,6 1-7,-1 3 6,9 1-2,5 11 1,-5-13-5,8 10 0,0 1-4,-7-13 2,5 12-5,-4-12 4,0 0-8,1 0 2,-2 3-4,-2-4 3,3 1-9,-3 0-15,-3 0-30,1 3-18,-5-5-26,-5-1-18,1 0-30,-3-9-30,-3 3-155,-4-6-336,-1-3 149</inkml:trace>
  <inkml:trace contextRef="#ctx0" brushRef="#br0" timeOffset="78093.102">7610 11388 135,'4'-15'129,"5"-1"-10,-3 1-15,5 2-9,2-2-12,2 2-6,0 1-2,2-1-18,-1 1 0,0 3-11,-1 0-9,-2 5-1,1-3-2,-3 2-3,0 4 2,1-2-9,-2 0 5,2 3 5,-3 0-5,0 2-4,-1-1-2,-2 2 12,3 1-7,-1 1 7,-1 0-9,2 2 5,-1-2-6,-2 3-5,1 1-3,-2-1 3,4 1 0,-4-4-4,4 4-2,-4-5-2,4 3 9,-2-3-4,-1 1 0,3-3-10,1-2 4,-1 3 0,2-3-8,1-3 2,-3 2-1,1-2 4,0 0-3,-1-4 1,-3 2 3,2-3-4,-2 3-5,-1-3 10,-1-2-1,-1-2 4,-3 1 6,0-1-3,-1 1 4,-3-6-3,-1 5 3,-3-1 7,-1-1-6,-1-1 6,-2 3 8,1 1 1,3-1 14,0 6 3,-2-4-2,5 6 5,-1-2-1,3 2-4,1 0-3,-2 0-6,1 2-6,3 2-1,0 0-5,0 0-7,0 0 2,0 0-3,14 0-2,-3 2-3,0 1 0,1 2 0,0-1-4,5 4 1,-4-3-5,2 4 0,-1 0 2,3 2 0,-8-3-5,5 1 2,-4 0-1,2 4 0,-4-5-1,-1 2-2,1-4 3,-3 3 0,-1-3-2,0-1-1,-2-1 0,2-1-1,-1 1 5,-1-2-2,-2 1-1,0-3-4,0 0 7,0 0 0,0 0-5,0 0 0,-2-12-3,1 5-14,-1 2-12,2-7-17,0 2-16,0-2-10,0-4-18,-3 0-21,6 2-8,0-3-11,3-2-5,3 5-19,-1-1-35,-2 5-101,5-3-310,0 0 138</inkml:trace>
  <inkml:trace contextRef="#ctx0" brushRef="#br0" timeOffset="78420.0519">8508 11003 36,'4'-4'198,"-2"-1"-12,4 0-12,-1 1-17,-1-3-17,3-2-12,0 0-7,1 2-17,-2-3-8,1 1-6,0-2-9,-1 2-10,1-3-5,-2 3-3,3-4-1,-3 5-2,-1-3-13,-3 3 9,1-1 4,-2 4 2,0-2-4,0-1-4,-3 3 0,-1 1-9,-1 0-2,1 0-7,4 4-3,-16 3-4,10 2-2,-1-1-6,-5 6-2,4 0-4,0 0 4,1 4-3,3-2-1,2 2-3,0-3-6,1 3 5,2 1 2,3-1-4,1 0 4,4 1-5,3-1-2,-1-3 2,4-1 2,1 0-3,2-3 0,0-1 1,0 1-1,3-3-3,-2-1 2,1 0-7,0-3-20,-2 3-20,1-3-22,-2 0-39,-2-4-52,3 1-37,-5 0-160,-1 0-380,-3-1 168</inkml:trace>
  <inkml:trace contextRef="#ctx0" brushRef="#br0" timeOffset="79606.3899">4679 14260 97,'-22'3'179,"-2"7"-12,-7 4-14,4 6-9,-2 1-12,1 5-8,-4 9-12,10-5-12,2 0-8,2 11-6,0 3-6,7-9-13,1 0-2,5-1-10,3 2-2,3-2-3,0-2-7,6-1-3,-1-2-2,4-3-6,3-5-2,-1-3 0,2-4-6,2-2 3,0-1 3,3-5 3,3 1-2,-1-7-4,7-4 5,-2-3-4,1-6 0,1-3-2,-5-2-4,2-6 1,-4-1 0,-4-3-1,-2-1-2,-4-2-1,-1-2 3,-4 1 1,-5-4 2,-1 3-3,-4-1-4,-3 1-2,-4-3-1,-2 5 1,-3-1-4,-4 3-9,-2 2 5,-1 3 0,0 0-9,-4 5-3,1 6-7,3 1 1,4 5-16,2 4-14,2 2-24,2 3-29,1 5-21,-1 1-22,3 4-46,1 2-134,4 2-341,5 1 151</inkml:trace>
  <inkml:trace contextRef="#ctx0" brushRef="#br0" timeOffset="79934.0649">5023 14502 100,'-3'-9'229,"3"3"-22,0-2-20,3-2-19,-1 0-17,2 2-14,2-1-16,3 3-11,-3 2-8,2-3-14,3 5-2,-4 1-15,5 2-7,-3 3-6,0-1-2,0 6-5,0 1-5,1 7-2,-3 8-2,0 2 0,-1 3-1,-3-1-9,0 1 2,4-4-7,-5 3 1,4-1-6,-1-1-4,1-3-7,-2-6 7,4 1-4,-1-4 2,4 1-2,-1 0-4,3-5 3,3-4-4,-3-3 0,5 0-19,1-7-20,3-2-26,8-9-32,-2-1-24,1-4-24,8-15 6,1-2-13,0-4-153,1-7-320,0 0 142</inkml:trace>
  <inkml:trace contextRef="#ctx0" brushRef="#br0" timeOffset="80452.8434">5760 13810 62,'-10'0'208,"-4"2"-17,1 3-19,3 3-2,-1 7-12,1 2-14,0 6-11,0 3-10,5 2-9,-2 0-16,5 4-8,3-4-7,0 6-9,4-5-9,2-2-4,3 1-8,1-5-3,1 1-5,2-9 0,-1 1-8,1-3-21,4-3-14,0 0-21,1-3-22,-1-5-29,1 1-22,0-5-16,0-1-20,2-4-8,0-6 8,-5-2 8,-2-1 12,4-4 18,-6-4 22,-1 0 15,-6 0 11,-1-1 8,-8-1 28,8 0 25,-4 9 31,0-3 18,-4 3 19,2 8 16,-1 0 9,-2 3-11,3 1-14,0 2-4,-3 3-5,5 0-10,0 0-6,-4 8-8,1 0-2,6 1-6,-3 3-4,0 0-8,4-2 2,-1 1-6,3 5 2,0-4-7,-2 0-1,5-3-5,-2-1 3,1-1-6,0-2 2,0 2-1,1-4-2,0-2 1,0-1-2,3-2-2,-3-2-1,0-2-1,-1-1 0,-1-1 0,-1-3 0,0 2-4,-2-9-10,-2 2-4,-3-4-8,0 3-13,-2-2-8,-2 0-13,-4-4-8,-3 1-20,3 6-12,-1 2-18,-3-2-5,4 10-14,0-4-20,-1 5-118,1-1-285,2 3 126</inkml:trace>
  <inkml:trace contextRef="#ctx0" brushRef="#br0" timeOffset="80728.8231">6229 13944 27,'5'2'199,"-1"2"-8,0-2-12,-1 1-20,-1-1-9,-2-2-14,4 1-9,-4-1-17,6 2-9,-6-2-9,0 0-8,4 2-6,-4-2-10,0 0-1,6-10-5,-3 4-14,1-4-1,-1 0-3,0-2-2,0 0-6,-2-1-8,6-3 3,-5 5-4,0 0-4,1 1-6,-1 3 2,2 3-15,0-1 9,1 3 1,4 1-3,-3 1-1,1 1-2,7 1 1,-6 5-1,3-2 1,-1 3-6,2 1-14,-3-4-15,1 4-14,3-4-37,-2 5-18,1-6-32,-2-2-33,-2 1-132,4 1-314,-4-5 139</inkml:trace>
  <inkml:trace contextRef="#ctx0" brushRef="#br0" timeOffset="81479.2996">6435 13450 133,'-8'-7'261,"3"2"-26,3 2-23,-1 2-23,3 1-16,0 0-16,0 13-21,0-4-11,5 2-13,0 3-8,3 1-9,2 1-14,-1 0-6,2 1-8,3-4-7,-1 4-4,1-3-5,0 1-8,-1-2-27,-2 2-23,1-1-29,-2-2-13,-2 0-24,-2-4-9,3 1-8,-6-2-13,-2 0 11,0-4-4,-1-3 10,0 8 11,0-8 0,0 0 13,0 0 11,-14 2 8,14-2 6,0 0 10,-15-10 8,10 7 19,-2 2 11,2-4 6,0 0 6,0 2 4,0-1 5,2-1 9,1 0-9,2 5-1,-8-7-2,7 1 1,1 1-10,1-1-1,1-2 2,1 1-2,2-3-11,1-2 6,1 2 5,2-3-17,-1 3 13,2-6-2,0 0-7,3 1 1,0-1 3,1 0-4,-1 2-1,0 1 0,2 1-2,-6 2 1,1 1 0,-3 0 4,1-1 3,-1 3-5,-3 0-3,-1 2 14,1-2 12,-4 1-5,0 6 4,0 0-5,-5-7-9,5 7 3,0 0-3,-18 10 8,8-4-10,0 2-2,1 2-3,0 5 2,-4-1 2,4 1-1,0 2-4,2-2 2,-1 2-1,5-1-3,1-2 0,-3 1 9,5 0-9,0-3-10,0-3-12,2 0-20,2 1-16,0-5-10,4-2-18,-2 0-19,4-1 5,6-3-14,1-4-9,0-1 7,2-1 3,1-1 12,0-1 27,5-3 16,-6 4 18,2-5 19,-6 4 20,3-3 10,-3 5 24,2-2 1,-5 6 14,3-4 7,-6 0 7,1 4 0,-2 1-8,-3-1-2,1 1-1,-6 2 9,10-2 5,-10 2 2,11 0 3,-11 0 0,0 0-3,9 2-2,-6 0-4,-3-2-6,4 1-4,-4-1-7,0 0-5,0 0 2,6 2 1,-6-2 6,0 0 2,0 0-3,0 0-6,7-5-3,-6 2-3,0-3-5,1 1-4,2-1-2,1-3-5,-1 1-3,0-1 1,2 2-2,0-1-8,3-1 3,-1 4 0,1-3-2,1 4-1,-1-1 0,0 2 0,0-2-3,-1 3-3,-3 2-31,-5 0-31,14 0-21,-9 6-25,-1-4-31,1 2-36,-5-4-202,2 8-403,-2-8 178</inkml:trace>
  <inkml:trace contextRef="#ctx0" brushRef="#br0" timeOffset="81746.682">7033 13022 261,'-3'-3'233,"3"3"-21,0 0-22,0 0-17,0 0-16,5 19-15,2-3-15,-1 2-14,3-1-7,4 8-15,1-2-7,-1-1-11,-2 0-5,4 0-5,-4-5-8,3 5-14,-4-4-29,1 0-23,-3-1-25,0 0-24,-3 3-18,-1-2-36,-1 0-21,1 1-160,-4-2-319,-2-3 141</inkml:trace>
  <inkml:trace contextRef="#ctx0" brushRef="#br0" timeOffset="82013.9337">7062 13242 92,'22'-20'78,"-4"2"-31,5-3-44,-2 4-40,1-2-40,0 2 18</inkml:trace>
  <inkml:trace contextRef="#ctx0" brushRef="#br0" timeOffset="82306.6584">7580 12784 125,'-4'-1'229,"4"1"-22,-11 1-18,3 4-19,-1 0-9,1 5-16,1 0-11,4 1-13,-6 4-13,4 1-2,1 2-18,2-3-11,-1 1-7,3 1-4,-3-5-7,3 0-4,3-4-6,0 3-1,3-1-10,-1-3-3,0 0-5,4-3-6,-2 0-6,1-3-2,7-1-4,-4-1 1,2-3-2,0 1-1,2-5 0,-4 1-5,-1-2 4,1-1-3,-1 1 1,0-4-3,-2 4 1,-1 0-5,0 1 7,-5 0 1,2 4 3,-1-3 0,2 4 1,-1-2-4,-3 3-3,3 1-1,-4 1 1,6-4 3,-6 4-3,0 0 2,9 5-2,-3-5-1,-4 3 1,1-1 0,3 1-14,-1 3-17,-1-6-15,1 1-22,1 1-26,-6-2-21,13-2-24,-4 1-22,1-5-24,0 0-114,0-1-318,1-2 141</inkml:trace>
  <inkml:trace contextRef="#ctx0" brushRef="#br0" timeOffset="82597.5687">7967 12329 30,'-9'-28'177,"-4"3"-4,3 1-10,-4 2-9,9 5-12,-7 0-10,2 1-8,-3 3-8,3 1-8,0 3-11,0 1-7,0-1-9,-1 2-10,1 4-6,-2-1-4,0 4-9,2 0-8,0 4 1,-2 0-4,4 2-5,3 4-3,0 1 1,5 2-10,-6 5 1,9 7 2,1 1-4,4 2-4,1 3 1,1-1-3,-1 0 0,4-1-3,6 3 1,-4-3-5,3 1 4,1-4-1,-1 0-3,4 1 3,-2-2-9,-2-2-16,2 1-18,-4-2-29,2 0-27,-3-2-39,-2-3-25,-4 1-162,-2-5-338,-2 1 149</inkml:trace>
  <inkml:trace contextRef="#ctx0" brushRef="#br0" timeOffset="82888.7748">7877 12695 68,'12'-13'123,"3"-1"-16,8-6-21,-2-1-4,2-1 2,3 3-12,-1-3-7,0 1-5,-1-1 11,-1 2-16,2-2 2,-6 1 14,-2-4 0,-4 4 3,0-3 13,-2 2-6,-3-3 15,-2 6 1,-3-6 6,-1 7 14,-2-3 2,-2 1-1,-1 1-4,-1 3 4,2 4-5,-2 1-1,-2 1-6,3 0-4,-2 5-13,4 0-7,-1 1-1,2 4-18,0 0-6,0 0-6,0 0-5,2 19 1,1-7-9,3 5-4,0-1-4,4 2-1,1 5-2,0-1-3,1-4-2,4 1-4,-1 2-1,-4-4 0,3-1-4,-3 0-1,-1 1-18,1-2-30,0 2-24,0 0-21,-3 3-20,-4-2-20,1 2-33,-4-2-23,2 0-33,-2 1-204,-2-9-448,1 1 199</inkml:trace>
  <inkml:trace contextRef="#ctx0" brushRef="#br0" timeOffset="83388.2611">8202 12518 16,'-10'-7'169,"5"1"-5,0 2-8,2 0-8,1-2-16,0 0-14,2 2-13,2-2-13,3-1-8,3-3-8,4 0-5,3-4-6,3 4-7,4-4-4,0-4-5,2 2-8,1-1-4,0-1-3,3 2-3,-6-1 0,6 0-5,-6 2-7,-2 4-3,-4 3 4,2-6-5,-4 1 5,-5 4 11,1-1 8,-2 0 3,0 0 2,-2 1 7,-2 3 14,0-3 1,-3 2 1,-2 2-4,1 1-10,0 4 0,-4-5-8,0 5-8,4 0-4,0 0 1,-19 8-6,10-2 1,0 5-7,1-1-3,1 3 0,-1 2-2,3-5-4,1 1 2,0 2-2,6-4-2,-2 1 0,0-2-26,1-2-17,2 0-8,-1-1-9,3-1-1,-1-2 1,0 2-1,3-4-5,-1 3 6,-6-3-1,21-3 12,-9 2-3,2-4 4,3-2 5,2-1 9,-5-4 5,4 2 11,-3-1 17,2-2 18,-2 1 6,-1 3 17,-5 1 3,1 1 3,-2 2-8,-1 1-4,-1 1-4,0 1-4,-1 1 0,0 1 0,-5 0 5,13 3-6,-8 0 5,3 1-3,-4 1-4,2-1 1,2 4 1,-2 0-6,-2 1-2,0-2 1,-2 1-7,2-1 1,-1-1-5,2 2-1,-5-3 2,4-2-3,-4 3-1,0-6-2,1 7-2,-1-7 5,0 0-4,5 1 1,-5-1 0,0 0-5,0 0-1,6-10-1,-4-1-13,3 1-9,-1-7-21,1-2-14,0 1-9,2-1-9,0 2-12,-3-2-18,3 3-13,0 0-23,0 1-37,-2 4-221,1 1-424,-1 0 189</inkml:trace>
  <inkml:trace contextRef="#ctx0" brushRef="#br0" timeOffset="83787.5633">8441 12431 63,'-21'7'60,"0"-4"0,3 2-26,0-3-45,0 3-24,4-4-37,2 3 16</inkml:trace>
  <inkml:trace contextRef="#ctx0" brushRef="#br0" timeOffset="84720.313">7570 13772 152,'-7'1'148,"-1"2"-18,-1 0-13,2 7-8,-2-1-16,-2 4-13,2 3 0,2-1-12,1 1-1,2 1-11,-1 0-7,1 0-5,4 1 5,-4 1-6,8-4-2,-3 2-5,2-1-2,-2-1 3,8-2-6,3 2-3,-1-2 6,1-1 2,3-3-5,0-3-5,2 2 2,0-2 2,1-1-15,1 1 3,2-1 4,-2-1 12,3 2 2,-3-3-1,-2 0-2,-2-1 0,-4 5-8,0-3 9,3 1 5,-7 0-3,1 3 0,0-3-1,-6 6-5,-1-3 1,-2 2-2,-1 3-7,-4 2-5,0-2 4,-3-1-1,-2 4-12,-1-4-17,-1-1-24,-1-1-14,-2-1-30,3-4-27,0-1-20,-1-3-31,0-1-135,-1-5-314,1-4 139</inkml:trace>
  <inkml:trace contextRef="#ctx0" brushRef="#br0" timeOffset="84995.9019">7666 13561 16,'26'-27'130,"1"4"-7,0 0-18,1 0-7,1 5-24,-3 4-35,2 2-38,-1 0-50,-8 4-41,-3 4-97,4 1 44</inkml:trace>
  <inkml:trace contextRef="#ctx0" brushRef="#br0" timeOffset="85351.6427">8312 13400 149,'0'0'219,"-9"0"-16,9 0-16,-11 4-22,1 0-19,3 2-10,-2 1-13,-3 2-16,1 4-10,-1-1-6,1 2-11,-1 1-9,0 1-5,0 1-6,2 0-13,0 0 2,1 0-7,1 2-3,0-2-5,1-3-2,3 4-5,0-8-2,1 4 1,2-2-2,2-1-6,-1 0 2,3-1 0,1 0 3,0-3-6,6-3 3,-1 0-4,1-3-1,4-1-2,3-5 9,2 1-10,-2-5-1,-1-2-1,2-3-2,0-3 0,0-4-2,-4 1 3,-3 2 1,6-4-4,-4-1 7,-4-4 1,-3 3-3,-1-3 2,-2-2-3,-3 0 4,-3-2-1,3-3 1,-6 1-2,1-1-3,-4 4 2,1-4 9,0 4 4,-1 4 10,0 2 12,2 5 2,0 2 0,0 3 7,0-3-2,5 8 7,-5-1 0,5 2-3,-2 2-10,1 2 0,1 0-8,2 4-3,0 0-3,0 0-5,0 0 1,0 0 4,5 20-12,-1-10-2,1-2-4,2 5-1,0-2-2,6-1 1,-2 2-7,5-3-15,-2 0-22,1 0-12,-2-2-18,5 0-16,-4-2-13,-2 0-24,1 0-12,-1-1-20,1 2-32,-2-4-1,-2 1-4,1-1-2,-1-1-168,-3 0-383,-6-1 169</inkml:trace>
  <inkml:trace contextRef="#ctx0" brushRef="#br0" timeOffset="85704.299">8663 13065 46,'3'-7'131,"-1"0"-6,2 2 17,-3 0-5,0 0 1,1 1 6,-2 1-2,3 0-5,-3 3-10,0-4-15,0 4-6,0 0-13,0 0-14,-9 11 1,2-1-9,-1 0-5,-3 5-5,1 1-7,3 1-1,-4 0-4,4 2-11,0-1 0,2 0-3,-4-1-5,5 1-1,0-4 2,1 3-6,3-2-5,0-5 2,0-1-4,6 1-1,-2-4-1,2-1-1,1-2-1,-1 0 1,4-5-5,3 1 1,-2-3-1,-1-4-4,6-2 6,-3-4-5,-1 2 2,0-3-4,-3-1 0,0-2 0,-2 1 1,-2 1 3,1-1-4,-3 4 0,2-3 11,-3 4 12,0 4 12,-2 0 5,0 2-1,0 1-7,1-1-4,-1 2-8,0 4-2,0 0 4,0 0-6,0 0-4,3 12 2,-3-4-4,3-1-17,-1-2-33,2-3-22,-1 3-19,2 0-31,-5-5-17,10 2-37,-5-2-32,-5 0-173,0 0-397,12-7 175</inkml:trace>
  <inkml:trace contextRef="#ctx0" brushRef="#br0" timeOffset="86064.3324">8919 13005 171,'2'-3'259,"1"1"-17,-3 2-19,1-3-20,-1 3-23,8-2-17,-8 2-14,0 0-16,0 0-14,7 0-10,-7 0-12,7 3-7,-2-1-7,-5-2-7,11 0-5,-11 0-9,12-3-5,-4-1-6,2 0-7,-1-2 1,0 1-1,-5 2-9,6-4-5,-1 2-1,-4-3-3,-1 0-2,1 0-6,-2 1 10,-1 0-9,-2-2-5,3 1 3,-3 0 6,0 4 6,0-4 1,0 3 6,0 1-5,0 4-3,0-5-5,0 5-2,0 0-3,0 0 0,2 14-2,-2-6-2,2 4 0,0 2-2,2 3-1,0 2-1,1 7-2,0-6 0,1 5 4,0-8-5,0 7 1,1-7-2,0 4-3,-3-3 2,3 0-1,-2 0 1,0-2 3,-1 2-3,0-9-1,-2 7 7,-2-3-14,0-1-15,-2-4-17,1 4-12,-3-3-21,1-1-19,-2-3-32,0 0-33,-2-3-44,-2 0-62,-2-2-135,0-3-426,-1-4 189</inkml:trace>
  <inkml:trace contextRef="#ctx0" brushRef="#br0" timeOffset="86460.4057">9403 12487 162,'-1'-7'198,"1"3"-16,0 4-20,-2-4-17,2 4-12,0 0-9,0 0-17,-9 12-15,7-5-5,-1 1-12,2 2-6,-2-1-9,-3 3-1,2 0-12,-1 5-4,4-5-1,-3 0-7,1 3-2,1-3-4,-1 0-4,3 0-5,-2 0 2,2-2-4,-3 0-3,7 0-1,0-2 1,0 1-1,1-4-3,1 2 0,2-1 1,2-3-2,2 0-3,2 0 1,-1-1-4,6 2 1,-1-2 0,-1-1 1,1 0-1,-2 1 2,3 0-2,-7 2-1,0 1 2,1 0-5,-3 2 12,-1-2 2,0 3 0,-4 1 4,-1 3-1,-3-3-2,-2 3-1,-2 1-1,-3 3-1,-4 2-3,0-1-3,-7 5 0,-4 2-31,-1-1-19,-2 2-25,1-1-43,-6 0-50,1-1-155,4-4-340,-8-1 151</inkml:trace>
  <inkml:trace contextRef="#ctx0" brushRef="#br0" timeOffset="87462.9159">3944 13977 1381,'0'0'67,"0"0"5,-10-2-31,10 2-16,-8-2 8,8 2 1,0 0-8,-6-1 3,6 1-5,0 0-6,0 0 3,16-11-2,1 1-2,10-8-5,18-10 6,6-6 0,25-12 1,5-3 0,3 1 5,3-3-15,-6 1 1,2 3 2,0-3 2,-5 1-6,-25 18 6,24-20-11,-6 1 11,-18 20-2,-2-1-1,4-3-1,-1 2 0,-7 3-1,2-2 3,-6 4-6,-11 8-8,-5-1-5,-2 2 0,-4 1-9,-7 4-7,-3 4-13,-2 3-2,-4 2-38,-2-1-18,-3 5-15,0 0-2,0 0-34,0 0-90,-28 7-254,14 1 112</inkml:trace>
  <inkml:trace contextRef="#ctx0" brushRef="#br0" timeOffset="87822.9203">3894 14115 170,'-2'-7'195,"0"1"-17,1-5-19,4 4-19,-1-4-11,3 0-16,4-4-6,4 1-12,6-7-14,4 3 2,3-1-5,3-1-7,17-9-1,0 0-6,3 3-6,6-3-5,0 2-2,25-14-9,-21 13-3,28-17-4,-4 4-2,-4 2 1,1-2-9,-23 10-3,25-13 1,1 0-1,-7 1-2,-19 14 0,-2-2-15,-1 2-16,0 1-17,-5 2-19,-6 2-13,-10 3-43,-2 4-29,-6 2-50,-8 4-94,-2 3-298,-6 1 132</inkml:trace>
  <inkml:trace contextRef="#ctx0" brushRef="#br0" timeOffset="88521.0493">5382 15158 145,'9'-10'139,"7"-1"-12,7-7-8,5 1-8,2-7-14,13-8-4,8-3-4,-1-2-7,20-19-1,6 1-11,-2 6-2,4-2-3,-1 6-8,-3-1 0,-20 15-13,2 1-2,-2 2 0,-4-1-2,-5 7-12,-12 4-3,-3 4 1,-6 1-20,-8 5-7,-5 2-18,-2 1-32,0 0-13,-5 3-13,-4 2-9,0 0-25,0 0-97,-11 14-224,-2-1 99</inkml:trace>
  <inkml:trace contextRef="#ctx0" brushRef="#br0" timeOffset="88795.5772">5575 15192 1,'12'-12'142,"8"-7"-15,1-1-10,2-4-11,5-1-9,16-10-14,-2-2-5,3 0-2,2-3-8,5 1-11,19-17-12,-18 22-2,1-2-37,-2-1-46,-3 7-37,-6-2-79,-3 3-167,-12 8 75</inkml:trace>
  <inkml:trace contextRef="#ctx0" brushRef="#br0" timeOffset="101781.8346">19351 6949 151,'2'-5'138,"0"1"-16,-1-2-7,3 0-14,0-1-8,-3 3 1,3-2-16,-2 2-2,2-1-8,-1-2-11,1 2-4,0 0-11,3-2 11,-1 2-15,-1-1-3,2 0-1,-3 0 1,1 0 1,1-1-10,3-1-3,-1 1-2,0-3 2,-1 1-9,5-1 8,-1 0-2,-1-1-3,3 0-2,6-1-5,3-2 2,0 1 2,6-1-9,-3 0 3,1-3 2,2 2-3,1-2 2,-3 1-1,6-2 3,2 1 2,-2-1-2,3 0-2,-2 0 1,10-7-3,-9 8-2,0-2 8,-3-1-3,0-1-4,-1 1 1,-3 1-2,1-3 7,3 3-4,-4-3 4,0 5 1,-2-4-5,1-1 3,-1 2 0,3 0-5,-2 0 8,-2 2-5,3-1-5,-3 1-2,1-3 9,-3 4-7,4 0-2,0 0-8,-1 0 10,2 2-4,-3-1 5,3 1-5,-1 3 3,-1-3 5,2 1-3,-2 1-1,1-1-2,1 2 1,-1 2-2,-2-2 1,4 0 1,-6 4-3,3-2 8,2-1-10,0 1 1,-3 1 2,3-1-3,0 1 1,1-1-1,-2 2-6,0-3 6,1 4 2,1-1 5,-2-1-10,0 3 8,-5-1-2,7-1 0,-1 2-3,0-5 4,-9 7-1,9-3 4,-7 1-12,2 0 7,4-1 2,-5 2-8,7-3 8,-6 3-6,-4-2 3,10 0 6,-6 2-5,-2 1-4,0-2-3,1 2 11,-2-3-7,1 4 6,0-1-3,-1-1-10,0-2 11,-1 4-1,0-3-1,0 2 0,-5 1 0,6 1 0,1-3 5,0 1-4,1 1-2,0-1 5,-1 1-4,-1 1 1,-1-1 2,0 1-5,-4 1-5,-1-2 6,5 2 1,-2-2 2,-2 3 1,-1 0-2,1-3 4,0 2-4,0 0-5,2-3 1,-1 4 1,2 0 2,-3 0-2,0 0 4,-1-3 1,2 3-3,-1 0 1,-1-2 0,5 0 0,-3 4-6,-3-2 6,9 0-4,-7 0 2,5 2 2,-5-2-4,3 0-1,2 0 3,-2 0-4,3 0 6,-2 0-11,-1 0 7,1 0-3,-4 0 12,0-2-9,1 2 6,-6 0 0,5-2-1,-4 1-1,4 1 3,-1-2-10,-4 1 10,5 0-3,-2 1 1,-2-1-6,4 1 6,-4-2 0,3 2-3,-3-1 7,2 0-5,-3 1 2,1-3-5,1 3 8,0 0-4,-1 0-5,3 0 3,-1 0-11,4 0 9,-1 0 3,3 0 1,-2 3-1,0-3 2,2 2-3,1 0-3,1-1 1,-2 1-3,1 1 15,-1-1-12,4 0-2,-3 1 5,-1-2-4,1 2 3,-1-1-1,3 1-3,-2 0 3,1-1-1,-3 2 0,2-1 3,0 0-3,-6-1 0,1-1-4,2 2-1,1 1 1,-4-3 4,4 2 2,-3-1-4,1 1-6,0-2 17,2 3-4,2-1-2,0 1-2,-4 1 4,3-4-5,-1 4 3,2-1 0,-2 3-3,2-4-2,0 3 8,-1-1-11,1 1 4,2 1-4,-5-2 5,5-1-4,-5 3-5,4 1-3,-1-3 3,-4 1-6,4 0 5,-1 1 2,-1 0 4,-2 0-4,3-1-4,0 1 5,-3 0-5,2 0-2,-2 0-3,1 1 2,0-1 1,-2 0 3,2 1-3,-4-1-3,0 0 4,2-2 1,1 3-5,-2 1 3,4-2 2,-6 0-4,3 1 4,2-1-2,-4 0 1,-2 0 4,6 2 11,-5-3-9,2 1 3,2 0 0,-2 0-7,-4-1 6,5 1 3,-2 0-1,-1 0-3,6 3-5,-6-3 0,2 4 6,-3-2-5,3-2 8,-2 6-7,2-7 0,-2 4 2,-2-1 4,4 4-3,0-1 2,1-1 3,0 2 6,-1 1-5,1-2-4,-1 1 2,4-1-1,-6 3-2,3 0 4,-1 1-1,1-3 3,-2 0 6,0 2-8,1 0 9,-5 1-10,6-1 5,-4 2-5,0-2 2,0 2 4,2-2-4,-3 3 5,1-2-2,-1-1-5,0 0 3,0 0 2,0 2-2,0-1-1,0 1 6,1-2 0,-1 2-3,0 0 0,2-3 0,-3 2 9,4-1-13,-4 1-1,1 1 2,3 0 3,2 6 1,-4-8 1,-1 2-4,2 0 2,1 5 4,-3-4-8,0-2-1,4 7-1,-4-5 2,2 5-3,-4-5 9,3 0-3,0 0-16,-2-2 6,-3 0 1,4 2-5,-2-1-1,1 1 3,-3 1-1,2-2 6,-2-3 2,1 3-6,1-2 5,-2 2 15,1-2-12,-1 2 0,0-3-3,4 2-1,-5 1 0,3-2-3,-2 1 3,2-1-4,-2-1-3,1-3 1,1 6 3,-2-2 1,0-3-2,3 5 2,-3-3-1,-1-2-2,1 2-1,-1-2 0,5 4 10,-4-1-2,-2-3-2,2-2 11,-3 3-10,1-1 0,2 1 5,0 1-5,-1-3 1,0 1 1,-2 1-2,1 2 7,-2-4-6,2 2 1,0-2 2,-3 0-3,3 1 6,0-1-3,-1 1 2,2 4 3,-3-5 3,0 0-2,2 2-4,-3-1 1,3 0 0,-3 0-4,2 3 4,0-2 2,-2-1-2,0 1-3,0-3 6,0 3-8,0 3 10,-2-1-7,2-2-2,-2 2 7,-2 1-6,0-2 3,-4 1-1,2 0 3,2-1-2,-2 1-1,-2 1 0,2-2 4,-2 0-4,4 3 8,-4-2-3,3 0-4,0-2 5,0 1-6,1-2 4,-1 5-10,5-2 16,-4-4-9,3 5-1,-4-3 1,4 2 0,-1-2 5,-3 2-10,4-2 8,-1-1-4,0 3 4,0 0-3,-1 1 1,3-3-7,-4 1 3,0 3 0,2-1 3,-3-1-3,-3 1-2,4-2-1,-1 2 1,-1-2 2,1 2-6,-2 0 4,1-1 1,1 2-4,0 0 3,1 0 2,0-5 2,1 3 0,0-3 5,0 0-6,1 2-3,-1-3 2,2 2 0,-1-1 9,0 0-10,1-1 7,-1 2-3,2 0-4,-2-3 6,0 1-4,0 3 0,0-3 1,0 1-2,1-1 2,-3 0 4,4 1-1,-4 5-2,2-7-2,-1 2-1,-1 6 6,0-8-4,-1 7 1,-1-1 0,-2-5-3,-1 3 5,4-4 5,-8 5-11,4-3 2,-1 2 0,0-5 0,-3 2-4,-1 1 4,0 2-2,4-7-2,-3 5 0,-4-2 1,2 0 2,0 0-7,-1 2-1,2-3 1,-1-1 2,2-2-4,3 2 8,0-1-6,-2 0-1,-3 3-7,3-5 4,2 3-16,-3-1-4,2-2-35,0 2-74,0 0 33</inkml:trace>
  <inkml:trace contextRef="#ctx0" brushRef="#br0" timeOffset="103128.7919">23522 9381 11,'-17'4'73,"-2"0"-8,-3 0-9,4 0 0,0-2-5,6 2-6,-7 0 3,2-4-3,-1 3-7,-1-2 4,2 2-1,-2-2-4,5 0 2,-4 2-11,0-3 0,0 2-1,-1 1 4,0-1-11,4 0 6,-3-2-6,-3 3 1,4-2-1,-2 2-15,0-1 3,0 1-2,-1-3 0,-3 3 2,6-3-2,-6-3 0,1 3-2,2 0 4,1 0 0,-3 3-2,0-3 4,3 0-2,0 0 14,-4 0 1,2 0-9,1 0 3,0 0-6,-1 0 6,-2 0 0,-4 0 1,4 0 0,-3 0-3,-4 0-2,8 0 7,-6 0 7,0-3-9,-1 3-7,-1 3 2,0-3 0,-2-3 1,-4 3-5,4 0 2,-2-3 4,-1 3-8,3-1 5,-1 1-1,-3 0 1,5-1-4,2 2 6,-2 0-6,2-1-4,2 1 3,6 1-3,-1-2 1,0 0 11,-6 3-9,1-3 1,7 1-3,-3-1-2,0 1 0,-5-1-4,-2 2 25,2-2-21,-4-3 5,4 2-1,-4 1-6,1-3 3,-1 1 1,2 0-8,-2-1 11,0 2-1,1 0-2,0-2 3,1 1-1,0 2 0,1 0 4,0-3 0,-1 1-5,1 0 3,-2-1-4,10 2 1,-5 0-3,-4-2 6,9 2-7,-10-3 1,3 0 2,0 3 1,-1 1 11,2-4 4,-1 4-6,1-4 2,-3 1-1,5-2 2,-5 1-3,2 1-4,-2 2 6,1-3-8,-1 2 0,0-4-5,1 4 0,1-1 6,-4 1-6,2 0 3,0 0-2,2-1-1,0 0-1,5 2 2,-5-2-1,-2 2 1,8-1-4,-1 2 2,-6 0 1,4-3 2,2 1 0,-4-1-5,-1 1 7,-2-2-3,12 1 0,-5 3-1,-5-5 0,-2 1-2,3-1 4,-3 2 0,2-2-2,1 0 2,-1 1 0,1-2 3,-3 1-3,2 1 1,6-3 2,-6 0 0,1-4-2,6 5 1,-7-2-1,4-3 3,2 8-1,-2-11 2,4 6-2,-6-4-4,-1 0 3,2-3 1,-1 1 2,-1 0 7,6 1-7,4 1-1,-5-2-4,6-1 8,-5-3 2,2-3-5,4 7 3,-1-7-1,-3-1-4,3-3 3,0 1-2,-2-3-5,4 1 6,-5-6-2,-8-11-3,2 4-1,-5-6 0,-1 5-4,-3-8 2,2 5-2,-3 1 3,1-3 2,0 3 0,1 1 0,-2-2 7,3 3-2,9 0 3,1 8-2,3 0 3,5-1-1,1 1 1,-1-1-5,-2-14 3,5 13 1,5 0 5,1 0 1,1 1-1,5-3 0,-1 4-5,3-1-1,2-1 2,0 0 4,3 2-8,-2-1-2,1 0 0,2 4-4,-2 0 1,1-1-1,3 2 0,-1 3-2,0 0 1,-4 1-3,4-2 1,-1 8 0,1-6-1,-1 3 3,0 1-1,0 3-2,3-6 1,-3 6-1,3-6-1,-3 7-1,4-9 0,-4 8 5,0 0-5,6-4 3,-2-1-5,-1 7 0,4-7 6,-3 7-5,0-1 2,4-2-1,0-3 2,1 7-2,-4 3 1,9-5 0,-7 3 0,0 2 3,2 0-3,0 1 3,-1 2-4,-3 0 2,2 1 1,-5 0-2,1 2 0,2 2-3,-5-3 3,3 0 1,-1 2-1,1 2 1,-1-6-2,0 5 2,0-1-1,-1 2 1,-1-3-3,0-1 2,0 1 1,1 1-1,1-1 1,-4 1 1,2-2-2,-2 1 0,0-4 3,0 8-6,2-6 1,2 2 2,-6 0 0,0 1 3,2 1-1,0-1-1,-3 1-1,0 0 3,-3-1-4,3 2 2,0-1-1,-4 3 3,5-2-3,-5 2-3,1-3-12,-1 3-12,0 0-19,0 0-24,0 0-20,0 0-34,0 0-19,0 0-32,0 0-143,0 0-343,0 0 152</inkml:trace>
  <inkml:trace contextRef="#ctx0" brushRef="#br0" timeOffset="104038.7239">18333 8707 47,'-8'-10'202,"1"5"-9,3 0-8,-1 1-18,3 0-16,-2 3-16,4 1-16,0 0-10,-9 5-7,5 0-8,0 3-9,-2 3-6,2 3-7,-5 0-11,7 2-3,-2 1-1,1 0 0,2 0-5,-2 2-10,6 0 2,-3-2 1,1 1-6,2-1 1,-1 0-1,2-1-6,3-5 6,0 2-6,1-4 6,2 3 8,0-4-1,1 0-2,0-2-1,7-3-4,2 1-2,7-4-2,5 0 5,0-5-2,3-2-6,2-5-5,14-6-1,3-3 0,4-4 0,20-14-2,0-5-5,0-3 1,6-5 11,3 1-3,4-9-3,2-3 0,1 2-6,4-4 3,2-1 0,6 0-9,-1 4-12,-1 0-12,-8 4-3,-6 4-6,-9 3-10,-24 18-7,-4 1-4,-2 0-17,-6 1-10,-3 7-16,-14 5-11,-2 1-13,0 4-30,-3-1-28,-4 5-32,-5-3-154,0 5-379,-3 0 168</inkml:trace>
  <inkml:trace contextRef="#ctx0" brushRef="#br0" timeOffset="115522.3369">17640 4149 129,'0'0'218,"-9"5"-18,5 4-21,-1 8-18,0 7-15,-2 6-11,-4 16-14,1-1-3,-1 6-16,2 5-5,4 4-3,-4 25-7,8-30-6,-1 4-6,-1 24-8,3-27 3,0 1-11,0-2-7,6 0-4,-6-6-8,8 0-2,-7-2-2,3-10-4,0 8 1,0-10-7,-4-3-30,0-3-24,0 2-28,-4-7-40,1-4-36,2-4-36,-4-1-159,-3-5-354,2-5 157</inkml:trace>
  <inkml:trace contextRef="#ctx0" brushRef="#br0" timeOffset="116563.8151">17576 4052 16,'-7'-7'85,"5"0"2,-2 1-2,0-1-1,-1 3 6,0-1-1,0 1 5,1 0 7,2-1-13,-2 1-6,1 1 0,1 0 0,2 3-4,-2-4-4,2 4-4,-2-5-9,2 5-3,0 0-7,0-4-7,0 4-5,6-2-2,-1-1-9,7 0 0,-1-2-6,8 1 5,-1-2-7,9 2 1,5-3-2,0-1-7,7 1-2,10-1 1,5-3 3,1 5-6,1-3 0,7 4 0,2-4-2,29 1-1,-27 0 2,25 4-2,-28 0 5,30-2-8,-2-1 2,-28 3-1,31-4-2,-29 3 7,-1 0-10,-2 1 3,4 6-15,-4-7 0,-4 1 0,-3 0 0,-3 0-3,-14-1 3,-3-2 10,4 3-3,-6-2 1,-1 5 4,-4-3-4,1 2 1,-2-1 4,-8 1-2,1-1 1,-4-1 2,-3 3-7,-1-2 0,1 2 3,-3-2 0,-3 3-1,3 0 2,-4 0-4,3 0 10,-1 3 0,-1-3 0,-1 0-1,-1 3-6,-6-3 8,12 0 0,-5 5 1,0-4-2,-3 2-1,2 1-5,-1-1 1,3 0 1,-4 1-4,3 5 6,1-3-2,-2 5 6,0 3-5,4-1 9,-6 4 3,5 3 3,-3 4-6,-2 4 3,1 1-6,-1 4 6,-1 3-10,0 12 9,-3 1 5,2 1 5,-1 1-4,-1-1 2,5 0-5,2 2 0,0 0-3,1-1-1,-2-3 3,1 3 0,0-3 3,0-2-11,-1-10 6,-1 11 0,-1-10-2,0-3 0,-1 1-4,0 0 5,0-5-9,2 2 8,-2-1-4,0-2 1,-1-1 0,0-3-1,-1 0 2,1-6-5,-2 8 3,0-11-2,-2 1 3,4 0-1,-5 1-2,2-2-3,-3 1 2,0 0 1,-2-2 0,1-1 3,-4 0-5,1 1 0,-2 0 5,0-3-2,-3 1 1,-1 0-2,-2 0-3,-8 3 3,0-2 0,-3-2-1,2 1 4,-6-1-6,-1 1 3,0-1-3,-4 0 0,-1 0-2,1 0-2,-13 1 6,10-2-1,-11-4 1,-2 4 3,-4-3-3,5 1 0,-3-3 1,-1 2 1,-6-1-5,5-3 0,-2 1 3,-3 0 3,2-5-3,-1 5 4,-3-2-2,1-1 3,2 3 2,-3-4 3,9 2-3,-2 0-4,1 1 1,1-3-7,13 1 12,4-2-8,-3 1-3,-9 0 5,11-1-2,2 1 0,0 1 1,-2 1 0,3-2 2,-2 2-3,7-3 1,-4 3-5,1-1 8,1-1-3,3 1-1,-1 1 0,-2 0-4,3 0 1,-2-2-1,3 1 0,0 3 2,-4-2-3,6 0 3,-4 0-4,4 2 3,-2-2 4,5-1-7,3 0 3,1 3-5,0-3-3,-1 1 0,4-1-8,2 1-4,2-1-9,1-2-8,-2 2-16,4-1-11,-1 2-9,10-3-32,-14-3-35,7 0-148,2 1-312,0-6 138</inkml:trace>
  <inkml:trace contextRef="#ctx0" brushRef="#br0" timeOffset="116946.2997">17451 4261 14,'-3'31'76,"-2"2"2,-5 18-16,-3 3-4,-2 27 3,-2-25-8,-5 22 1,8-21-13,0 24 5,4-22-28,-1 0 1,5-3-22,3 0-33,3-3-55,3-2-97,-1-1 43</inkml:trace>
  <inkml:trace contextRef="#ctx0" brushRef="#br0" timeOffset="117818.7459">17554 4417 41,'-5'-6'67,"4"0"-7,-2 1-7,0 0 1,1 1 6,-2-2-7,4 2 3,0 4 0,-3-5-5,1 3-5,2 2-10,0-6-5,0 6-3,0 0-2,0 0-7,0 0 4,0 0-6,0 0 2,-4 12-3,4-6 1,-4 8-5,4 0 8,-4 6 0,-2 5 4,1 4 3,1 1-5,-1 5 2,0 1 1,-4 9-3,6 2-1,-1 3 0,1-15-5,2 12 2,-4 0-2,3-11 1,4-2-3,-2 3-1,2-4 2,-1 2-4,2 1-4,0-3 3,-3-1-14,4-1-7,-1 0-6,1-4 0,0 5-6,-3-8 6,0 2-3,1-6 2,-1-1-18,0-1-9,-1-2-17,2-4-94,-4 0-169,2-5 75</inkml:trace>
  <inkml:trace contextRef="#ctx0" brushRef="#br0" timeOffset="118130.3444">17568 4580 84,'-9'9'104,"5"1"1,-2 7-10,-3 9-10,0 3-7,1 5-5,-5 12-5,5-11-12,-2 10-5,0 4-5,4-16-4,1 1-3,3 2-9,2-2-23,-2-2-14,4-1-27,0 1-13,-1-6-35,1 0-51,-1-6-142,2-3 63</inkml:trace>
  <inkml:trace contextRef="#ctx0" brushRef="#br0" timeOffset="120418.2608">21208 2844 41,'-5'-2'84,"5"2"2,-4-5-19,1 3 1,0-1-11,3 3-11,-10-5 2,4 5-5,1-2-6,-2 2-5,-1 0 0,-1 0-3,1 0-1,0 0-2,-6 0-10,4 2 9,-7 1-6,3-1 0,-4 3-9,-1 0 7,-1-3-7,1 5-3,1-3-1,-3 1 0,1 1-1,0-1 12,-1 2 0,-6 2-13,0-1 0,-1 2-5,-1 2 8,-1-3-5,1 3 7,-3 3-13,0-1 8,0 4 2,-2-1 3,-11 6-6,-1 1-9,0 1 12,0 0-7,2 1 8,-3 0 0,4 0 0,11-6 5,-3 0-10,3 1-1,0 1 2,2 0 0,-1-2 0,2-1-3,1 1 1,2 0 1,-4-3 6,0 1-3,0-1-4,1 3-1,0-1 3,2-3 6,-1 1-4,1 1-10,0-1 21,0 0-5,2 0-11,3-4 9,-2 4-1,1-1-2,-1-2 0,8-1 2,-6 3 1,4-3-2,-1 5-3,0 0 2,6-4-3,-1 3-1,2-1 6,0-1 3,-1-1-9,2 0 0,-1 0 5,2 0-5,2 0 3,-1-1-5,3-4 4,-1 1-6,3 0 3,-2-1 7,1 4-4,0-6 3,0 3-1,0-5-7,4 3 3,-1 2 2,1-3-4,0-1 6,-2-1-2,-1 4-2,3-4-10,0-1 4,1 2-3,-3-3 11,1 2-6,2-2 5,-3 0 2,3-3-6,-1 7-1,1-5 16,0-2-2,-3 3 2,3-3-20,-1 4 3,1-4-3,0 0 2,0 0 9,-4 4 5,4-4-1,0 0-8,0 0 7,0 0-7,0 0-2,0 0-3,0 0-25,-9-8-34,9 8-33,0-7-78,0 0-188,0-1 84</inkml:trace>
  <inkml:trace contextRef="#ctx0" brushRef="#br0" timeOffset="120782.9303">19382 3584 92,'-3'-4'129,"3"4"-10,-1-5-9,1 5-11,0 0-18,0 0 0,-4 0-22,4 0 0,0 0-2,0 0-9,0 0-7,-13 9 0,12-4-8,-6 2 2,-2 3 6,2 5-17,-5-1-2,3 4 5,-5 7-12,0-3 8,0 3-15,5-7 4,-4 12 0,3-4 2,1-2-11,4-6 9,0 0-3,2 3-2,2-5 0,1-3 2,3 3 1,-1-3-1,3-3 0,1 1-1,1-3 4,3 0 2,-1-2-3,5 2-6,6-2 6,-3-2-10,0-2-17,5 0-21,-2-5-26,1-1-24,7 0-116,-2-1-220,-5-3 98</inkml:trace>
  <inkml:trace contextRef="#ctx0" brushRef="#br0" timeOffset="122221.0797">19511 2235 18,'-14'22'87,"5"4"-15,0-8-5,1 0-10,1 7 3,4-6-8,-2 0-6,3 1 3,2-1-17,0-2 7,7 3-11,-2 1 1,4-4-1,2 1-2,-1-2 20,9 2-3,-3-5-6,7 2-4,-1-3 10,-3-1 3,1-5 4,-2-3 1,3 2-9,0-4 6,-3-2-1,3-4-1,-1 0-11,-2 1 11,-3-7-6,2 1 2,-3-3-14,-1-1 3,0-3-5,-4-2-6,-2-4 1,-3-2-1,0-1-6,-4-1-5,-3 0-14,0 3 9,-5-5-12,-1 4-9,-5-1 1,0 0 1,1 11 7,-5-7-29,2 8 13,-5-1-23,3 4-10,0 1-13,-2 0-22,1 3-22,1 2-61,-1 0-189,2 0 83</inkml:trace>
  <inkml:trace contextRef="#ctx0" brushRef="#br0" timeOffset="122592.2167">19960 2214 68,'8'-1'123,"-3"-2"-13,8 2-12,-3 0-13,5-2-1,-2 1-10,6 2-13,-2 0-1,2 2-13,0 1 1,-1-1-8,1 2-2,-5 1 3,-1 0-14,0 1-1,-3 1 1,-1 2-6,1 4 1,-2-2 3,-3 4-4,0-2 0,-5 6-3,-2-1-1,-2 2-3,-4 5 17,-1-3-25,-1 0 17,0-5-13,2 2 1,-1-5-10,2 3 10,0-6-3,3 0-5,-1 1 4,1-5-1,4 2 2,-3-3-7,0-1 8,3 0-3,0-1 0,3 0 11,0-1 5,1-2-3,3-1 2,5-1-8,1-1 5,6-1-25,-2-3-17,3 3-30,0-4-20,4-4-30,-8 2-98,1-3-218,5-5 96</inkml:trace>
  <inkml:trace contextRef="#ctx0" brushRef="#br0" timeOffset="123487.7497">18971 3079 16,'-43'42'35,"3"0"-4,3-2 3,3-1-8,4 3-2,1-3 9,8-7-10,5 0 8,-1 1-5,3-1-10,1-1 2,3 0 4,1 1 0,4-3-4,1 2-2,-1 1 2,1 0-4,6-3-4,-2 2 7,3-2-8,-3 0 2,0-4-8,4 0 8,-4-7-5,0 1 0,4-1-1,-4-2 0,0-4 2,0 1 1,0-3-3,0 1-2,4-2 10,-4 1-16,0-4-5,-4 1-1,4-2 1,0 2-6,-4-3-2,0 1-22,1-3-37,-2 0-81,-2-1 37</inkml:trace>
  <inkml:trace contextRef="#ctx0" brushRef="#br0" timeOffset="123815.7295">18493 3912 88,'0'0'82,"-2"-3"-2,2 3-12,-4-3-10,4 3-4,0 0 7,0 0-24,0 0-8,0 0 5,-8 10-6,7-5 4,-3 1-4,3 1-10,-2 1 6,2-2-3,0 5-9,1-3 6,-3 3-1,3 0-10,0-1 8,0 1 1,0-1-1,0 0-5,3 2 0,-1-5 6,1 1-3,2-3-2,-1 0 2,5 3-4,-3-4 1,2 0-1,4-2-5,-2 1-22,1-2-2,1-2-5,-1 1-12,-1-5-19,2 1-77,-3 1-142,0-2 63</inkml:trace>
  <inkml:trace contextRef="#ctx0" brushRef="#br0" timeOffset="127126.3539">10762 1129 35,'0'0'101,"0"0"-11,0 0-1,-2-3-7,2 3-12,0 0-5,0 0 0,0 0-15,0 0-4,0 0-2,0 0-7,8-7 0,-1 7-3,4-4-1,-1 3-4,1-2-10,3 1 12,-1-1-11,6-1-1,0 2-12,-1-3 12,1 0-6,-2 0 0,0 1-5,2 1 7,-2-4-13,-7 4 11,4-3-4,-5 4 5,1-2 15,-2 0-3,-3 4 6,-1-2-9,2 1 5,-6 1-7,0 0-3,0 0-6,9 3 4,-10 5 2,-4 1-7,-4 7 6,-9 4-2,-2 4 9,-1 3-11,-3-3 3,-10 14 0,1-1 0,2-1-2,7-4-2,-4 4 2,8-4 1,0-4 4,-1 1-6,4-2 0,1-5-2,3 2 1,1-7-6,2-3 6,0 1-3,5-3-3,-3-2 8,4 2-14,0-5 4,3-1 8,-2 0-8,3 1 4,3-4 3,1 1 2,2-3-2,6 0 2,2-1-3,5-2-3,3 0 3,-2 0-1,10-1-2,0-5-8,0 6 1,-4-5-14,4 3-9,-10-1-16,3 2-25,3-1-11,-7-1-14,1 1-22,-4 0-112,-4 0-240,3 0 106</inkml:trace>
  <inkml:trace contextRef="#ctx0" brushRef="#br0" timeOffset="128110.3209">11240 1354 57,'9'-7'86,"0"4"-14,1-2 0,0-1-10,-4 0 4,4-1-15,-4 0 1,6 2-13,-5-2 12,-4 0-19,2 1 7,-2-1-9,-2 0-9,0 2 10,-1-1-7,-2-1 1,1 3 2,-3-1-4,-4 1 3,2 0-9,-5 3 0,-2-2-6,1 3 9,-9 4 3,4 2-6,-6 1-6,5 3 5,-4 2 2,-4 3 5,5 1 5,7-2-15,-2 0 7,3 2-2,2-1 2,3 2 1,2 0-7,3 2 2,3-5 2,4 3-2,1 0 2,3 0-8,3-2 7,4-1-9,5 3-1,-2-7-13,6 4-3,3-2-19,-1-3-8,0 2-5,5-7-22,-3-2 6,3 2-5,-2-4 2,1-3-5,-1-3 4,0-3 7,2-7 2,-6 2 15,0 3 0,-2-7 13,-1-2 9,-3 1 10,0-2 25,-7 7 14,1 0 17,-3-1 24,3 1 18,-7 2 5,-1 2-5,-1 3 3,0 2-5,-1 0-10,-1 2-11,2-1-7,-4 4-7,0 0-7,0 0-5,0 0-5,9 10 2,-9-3-12,3-2-1,-2 4 1,3 4 0,-2 3-4,2-4-6,-1 0 3,-1 5 0,-2-5-5,1-1-2,3 3-1,-2 2 0,-2-3-8,1-1-8,-1-2-6,3-1-4,-6-1-14,6-1 8,-3-2 3,0-5-5,0 8 8,0-8 1,0 0 8,0 0-8,0 0 0,0 0 2,4-25-5,-3 16-9,0-3 6,3-6-17,1-2-4,-1 4-14,5-9 17,-4 6-16,2 2 7,-1 0 7,7 0-3,1-5 10,-1 6-3,-3 2 16,3 1 0,1 3 17,-5-2-1,-1 5 14,1 1 14,-3 2-15,-3-1 5,3 2-6,-2 1 0,-2 0-4,-2 2 3,0 0 1,11 5-5,-7 0 10,-2 0-3,0 2-2,-1 3-3,5-1 12,-3 0-11,1 0-5,3 4 5,-4-5-3,5 4 3,0-4-1,3 2 0,0 0 4,1 2 3,5-3 11,-6-2-3,7 0 0,-6-1 2,10-2-2,-7 1 4,-1-1 1,-1-4 2,3-2-2,-2-1-2,0-1-4,1 1 1,-4-4-3,-1 0-5,1 0 5,-1-2-8,-5-1-4,1-1-11,-2-1-11,-4 0-11,1-3-22,-5 2-23,-3-2-15,-2 3-13,-4 0-18,-1 0-10,-4 2-105,1 0-249,-9 0 111</inkml:trace>
  <inkml:trace contextRef="#ctx0" brushRef="#br0" timeOffset="128437.554">12739 853 100,'0'0'163,"0"0"-18,0 0-7,0 0-26,9-5-5,-2 15-10,-4 0-11,3 7-5,-2 1-8,1 8-6,1 1-12,2 1-1,-5-2 1,-3 5-10,3-3-1,-2 1-8,-1 1 5,2 2-10,-4-3 6,-2-2-7,1 2-3,-4-2-38,6-1-23,-1 0-29,-5-6-24,7 5-28,-2-6-104,-2-2-238,2-5 105</inkml:trace>
  <inkml:trace contextRef="#ctx0" brushRef="#br0" timeOffset="128782.1523">12570 1178 42,'7'-11'158,"-2"1"-13,8-3-14,2 0-13,3 3-9,9-4-15,1 7 1,2-3-11,2 3-7,-4 2 10,4 0-11,-3 3-3,-1 2-13,-1 0-3,-7 2-5,0 3-1,0 0-2,-2 0-13,0 3 9,-4 1-3,1-2-1,-6 3-4,3-3 0,-3 4 0,-2-2-8,1 2 3,-2 2-7,-1-6-4,1 7 9,-3-3-13,-1 1 0,0 0-1,-4-3 1,0 4-6,0-1-24,-2-2-23,0 2-35,-2-3-20,-2 0-41,-1 0-37,0-1-87,1-4-278,2-1 123</inkml:trace>
  <inkml:trace contextRef="#ctx0" brushRef="#br0" timeOffset="129136.4161">12830 878 3,'0'0'55,"0"0"-43,0 0-24,17-18-13,-17 18 6</inkml:trace>
  <inkml:trace contextRef="#ctx0" brushRef="#br0" timeOffset="129513.9283">13111 1148 83,'2'8'142,"1"0"-8,-3 1-11,3-2-15,-2 2-11,1 2-11,1-1-5,0-3 1,-1 4-14,1-5-8,1 2-4,-2 0-3,0-1-4,3 3-7,-2-5-9,0 1 7,0 0-8,0-2 3,-3 1 9,2-3 13,-2-2 8,8 1-2,-8-1-3,11-5-8,-2-1-1,2-1-10,0-2-6,0 3 2,-1-2-10,0 0-1,1 0-3,-1 2-1,0-1-3,-1 0-7,-2 2 2,-3 3-3,3-1-2,-3-1 2,-2 1-6,2 2-1,-4 1-3,8 0 0,-8 0 3,5 4 1,-1 0-6,0-2-6,-1 1-16,0 2-6,1-1-3,-2 1-8,2 0-11,2 0-5,-4-3-6,1 3 3,3 0-4,-2-3 16,1 1 7,-5-3 3,9 4 15,-3-4-11,-6 0 7,16-3-1,-9 2 9,0-3 7,1 0-3,0-1-9,3 1 10,-3-3 0,-3 4 14,4-4-10,-2 2 12,0-1-12,1-2 7,0 2 9,-1-1 0,0 1 6,-1 0-1,1-1-4,-3 1 1,1-1 2,-4-1 1,3 2-7,-4-1 7,2 2-11,-2-3 1,-1 2 4,1 6-4,-5-10 2,4 5-3,-3 1-1,-1 1-2,-3 0 1,0 1 8,2 2-11,-2 0 5,-2 3-5,-3 1 2,6 1 10,-3 0-7,1 2 8,0 1-7,-1 1-1,5 0 6,-1-1-9,2 1 4,0-1 4,4 4 5,-3-4 3,3 3 0,3-2 2,3 0-7,-3 1 6,4-1 1,0-3-4,2 2 1,4 0-7,-1-3 3,3 2-21,4-2-15,-1 1-9,3 0-15,0-5-24,5 3-42,4-2-100,-11 0-234,9-5 104</inkml:trace>
  <inkml:trace contextRef="#ctx0" brushRef="#br0" timeOffset="129863.2751">14061 1231 193,'0'0'187,"20"-5"-20,-6 5-16,4-5-13,4 3-14,-1 0-9,13-1-19,-2 1-6,2 2-9,-1-2-14,-2 2-24,-8-1-35,-3-2-28,-2 2-30,-5-2-13,0 2-22,-1-4-15,-2 3-91,-3-5-206,-1 2 91</inkml:trace>
  <inkml:trace contextRef="#ctx0" brushRef="#br0" timeOffset="129894.3074">14431 1131 25,'-4'-5'35,"-1"0"5,-1 1 28,3-1 12,0 2-2,3 3 23,-4-7-13,4 7-6,-3-5-12,3 5-1,0 0-5,0 0-12,0 0-6,0 0-11,0 0 9,0 0-6,13 20-1,-4-13-6,0 3 2,-1 0 6,2 4-9,-1-5-5,-6 6 3,4 3-13,-1-2 10,2 1-8,-4-2 1,0 1 2,-3-3-8,1 3 11,-2-2-12,0-1 4,0-1-4,0 0 4,-3-4-26,-1-1-3,2-2-29,-5 4-23,4-4-14,3-5-17,-6 7-89,6-7-200,0 0 90</inkml:trace>
  <inkml:trace contextRef="#ctx0" brushRef="#br0" timeOffset="130378.3812">15360 1042 56,'-16'7'149,"-3"-1"-14,3 1-6,3 0-23,-3 4-7,2-1-5,1-2-15,3 0 1,1 0-11,1 0-8,4-1-7,-4 2-2,6-1-8,-2-1-4,4 0 2,0-1-9,5 3-2,0-6-2,3 4 2,1-3-3,4-1-5,-2-1-1,3-2-7,0 0 6,3-3-6,-4 1 0,5-5-4,-6 2-2,4-2 15,-5-1-13,0 2 1,-3-2 7,0 1 4,-2 2 6,1 0 8,-4 1 0,0 0 2,2 2-4,-1 0-7,-4 2-1,0 0-5,0 0-2,0 0-4,5 9 1,-5-3-4,0 4 2,-1 2-1,-2-1-4,2 5 2,0 3-1,0 0-5,-2 6 6,-1-7-7,4 3 4,0 4-5,0 2 6,-1-2-4,-1 1 2,0 3 6,1-12-6,-3 1 1,1 0-1,0-1-2,0-5 7,0 1-1,-2-2-3,-1-4 0,-2 1-3,-1-1 1,-1-5-1,-3 2 2,-4-4-8,0 1-8,-1-1-12,3-5-17,1 1-26,2-1-20,3-3-28,-4 1-31,3-5-32,0 2-90,-1-4-285,5 4 126</inkml:trace>
  <inkml:trace contextRef="#ctx0" brushRef="#br0" timeOffset="130876.0093">15937 1246 22,'-5'9'148,"2"3"-20,-5 2 1,3-4-12,0 7-11,-4-1-8,7-6-5,-4 6-11,2-3-3,-1-2-11,3-1-7,0 2-5,0-3 1,-2 0-14,4-4 5,-4 0 21,4 1 36,0-6 21,0 0-6,0 0-15,0 0-12,0 0-5,10-20-10,-6 8-5,3-3-9,1-5-3,3-1-8,0-6-10,-1 2-2,3-3-8,-1-1-3,-2 1-3,5-2-5,-5 0-5,1-1-2,-1 2-9,0 0-1,0 3-3,-2 2 2,-3 3-4,1 3 0,0 3 3,1 1 1,-7 14 6,12-20-4,-12 20-2,8-15 1,-8 15-3,7-6 3,-2 5-4,-1 2 1,-4-1 0,15 9 2,-5 1 2,4 2-3,0 2-3,2 6 5,-2-3-2,2 5 0,0 1 2,0 0 1,2 3-3,-6-3-2,2 2 1,0-1-31,0 1-32,-6-1-38,-3-6-14,-1 0-24,-1 0-29,-3 1-20,-3-2-133,-1-6-344,0 1 152</inkml:trace>
  <inkml:trace contextRef="#ctx0" brushRef="#br0" timeOffset="131612.7211">15953 1233 180,'-4'-7'180,"2"2"-8,-2 0-17,4-2-15,0 0-19,6 1-12,3 1-28,3-3-11,6 2-17,-1 1-16,3-1-7,8 0-19,1 4 2,2 0-14,-2-3 1,2 2 3,-1 0-6,5 3 2,-3-2 1,2 0 6,0 1-8,-1-1-1,-1 4 4,-1-4 13,-5 2 6,2 0-2,-7 3-1,-7-3-5,-2 2 7,1 1-4,-3-1 7,-1 3 7,-2 2-4,1-1-4,-3 3 8,-1-2-6,-3 5-1,0-2 5,-1-1-6,0 1 3,-1 2-5,-2 1 6,-1-2-8,1-1-1,0 2 4,-2-3-5,0 2 2,1-2 6,2-4-9,-2 5 5,0-7-2,4 1 5,0-4 17,-4 7 26,4-7 25,-3 3-6,3-3-6,0 0-6,-7-10-14,4 5 2,0-4-14,1-2 1,1-5-10,0-1-2,2-1-5,0-7-8,1 2-3,0-5-15,2 4-7,-1-3 33,0 0-16,1 1 1,0 2-4,0 5-5,2 1 5,-1 1-7,2 0 0,-1 3 5,-2 3-3,1 2 4,0 0 3,-1 4-4,0 0-3,1 0-1,0 5-3,4 0-3,0 3 6,2 2 2,2 4-3,2 3-3,2 3 5,-2 4-2,2 5 3,-3-3 1,-3 3-4,2 0-2,-6-5 7,-1-3-11,2 1 10,-3-2-2,1 1-1,-2-4 2,-1-4-3,-1 2 2,1-5 3,-1 0-1,-1 2 5,-1-4 15,0-3 3,5 2 12,-5-2-5,0 0-4,0 0-8,5-14 1,0 6-1,-3-4-8,1 2-1,3-2-4,-2-5 2,3 2-3,-1-1 0,-1 1-3,1-1 0,0-1-3,-3 1-6,1 4-3,1 1 0,0 1 0,0 2-5,3-3 2,-5 6 2,3-3-2,0 4-12,3 0 18,0 2-3,0 4 1,5-1-2,-1 4-1,5 1 5,0 2-14,-3 4 12,2-4 2,-4 4-1,1 0 4,-2 1-2,-1-1-1,1 2-2,-3-2-19,0 5-5,-5-8-19,2 3-17,-2-2-11,2 2-16,-4 0-6,-1-2-36,2-2-6,-2 3-17,-2-5-38,-2 0-184,2 1-406,-3-3 180</inkml:trace>
  <inkml:trace contextRef="#ctx0" brushRef="#br0" timeOffset="134118.3789">11249 1923 127,'0'0'124,"0"-6"-19,0 6-8,0 0-11,0 0-6,0 0-10,0 0-6,0 0-14,-3 22 2,3-10-5,-2 6-6,-2 0-7,1 8 2,-4 5-6,4-2 2,-1 2 8,0 5-16,-1 10 8,1-10-10,0 10 3,-1-12-2,4 3-6,-1-4 3,4 1-2,-4-2-3,4 4 7,-2-2-4,1-3 4,-1-1-6,0 0-2,-1-5-1,-1 2-16,0-1-28,-2-9-34,0 0-26,-2-1-114,-2-2-221,0-5 98</inkml:trace>
  <inkml:trace contextRef="#ctx0" brushRef="#br0" timeOffset="134481.8799">10908 2716 187,'0'0'178,"0"0"-20,1 11-16,-1-11-16,10 13-9,-1-5-15,3 1-6,1 1-9,5-1-8,-4 2-7,8-5-4,-3 2-7,0-1-2,1-2-9,9 0 1,-9-2-6,2-3-3,5 1-5,-7-3 2,2-3-3,-4 0-5,-1 0 3,1-4-2,-1-3 1,-3-2-8,-4 4 1,0-3-4,-2-3 1,0-2-6,-3 1-4,-1-2-9,-3 1-9,2-2-14,-6 1-6,0 1-14,-2 1-5,3 5-11,-6 2 1,2 0-2,-2 3-36,0 2-18,0 3-11,-3 4-125,-7 3-266,6 0 118</inkml:trace>
  <inkml:trace contextRef="#ctx0" brushRef="#br0" timeOffset="134882.1583">11329 3026 78,'0'0'85,"-15"9"-10,8-3 4,-1 2-10,-1 0-4,0 1-1,2 0-14,0 3 0,-2-3-11,4 5 3,0-1-4,-1 1-3,4-3 8,0 5-2,2 1-1,2-5 4,0 5 19,5-2-2,2-1 1,4 3 14,3 2-1,4 2-15,-2-3-1,1 0-5,4-1-6,-1 0 0,-8-3-6,7 2 0,-6-2-8,-1 1-1,-2-1-1,-3-1-2,1 1 6,-2 1-4,-5-4 2,1-1-5,-6 5 4,-5-1-1,-5 3-2,-8 2-1,-7 2-5,-5-3-1,-12 6-7,-3-4 2,1-3-10,11-2-17,-1-4-22,-1-4-21,7 1-14,0-6-26,1-2-27,12-2-23,-1-3-124,4-6-286,5-7 127</inkml:trace>
  <inkml:trace contextRef="#ctx0" brushRef="#br0" timeOffset="135286.4461">11678 2878 111,'21'-5'111,"-4"1"-27,2 0-28,-1 4-48,-5 1-26,1 2-41,-2-1-64,1 1 29</inkml:trace>
  <inkml:trace contextRef="#ctx0" brushRef="#br0" timeOffset="135695.737">12186 3253 160,'0'0'173,"0"0"-11,0 0-23,0 0-10,0 0-16,-15 3-10,5 4-8,-1 3-6,-4-1-23,0 5 3,-5 4-4,-1 0-10,4 2-6,1 0-3,3-3-13,0 0 6,3 0-5,1-2 2,2 1-13,0-5 2,2 0-1,0 0-6,5-3 0,0 0-3,0 1 2,0-4-3,0-1 0,3 2 1,1-5 1,5 0 0,1-3-3,1-4 2,5-1-10,0-4 6,3 0-3,-5-1-1,0-3 0,3-5-1,-4 2 10,-1-3 3,-1-3 1,-2-3 3,0 0 4,-1 1-5,0-1 13,-6-4 3,2 4 7,-2 9 8,0-8 15,0 1 6,-2 9 4,2 6 4,-2-2 1,0 7-3,0-1-1,0 0-20,0 1-2,0 1-7,0 4-7,0 0-8,0 0 2,0 0-6,0 0-7,-3 12 2,3 0-3,0-2 0,0 2-5,0 0-10,1 5-35,1-1-17,2 1-19,-2 2-40,3-1-22,-2 8-35,1-10-28,-2 2-24,1 8-171,-2-9-415,2-4 184</inkml:trace>
  <inkml:trace contextRef="#ctx0" brushRef="#br0" timeOffset="136104.0288">12428 3298 11,'0'0'204,"0"0"-27,0 0-13,0 0-13,0 0-18,0 0-11,0 0-9,0 0-14,-12 11-6,8-6-12,2 1-8,-1-1-5,1 0-9,-1 0-3,0-1-18,3 2-18,-1-2-13,1-1-18,1 0 12,1 2 4,0-3-3,2 0 7,1 0-4,-5-2-2,16-3-2,-7 1 4,0-2-2,1-1-4,-3 3 2,4-3-1,-1-1 5,-1 2 4,-3 1-7,5 1 1,0-2-5,-3 3-1,-3-1 3,3 0 0,-1 2 3,5-1-2,-3 2 0,3-1-7,-1-1 4,1 1 2,-3-1-10,1 1-17,3-3 2,-3 2 3,3 0-4,-3-1 0,-3 0 5,2-2 1,1 2 1,-2 0 7,-5-3 3,3 2 10,-1 1 3,1 2 23,-6 0 7,6-3 11,-6 3 5,6-2 0,-6 2 0,3-2-5,-3 2-4,0 0-6,0 0-5,9 3 0,-9-3-4,0 4-3,0 0 1,3 2 2,-3 1-7,0 0 4,2 3-1,0 2 4,-4 0-2,0 0 0,-1 1-2,0 3-2,-3-1-3,-3 2 3,3-1-4,-2 1-1,-2-2-9,4 1-17,-5-3-23,7-1-25,-2 0-35,2-2-21,1 1-25,0-1-28,0-5-109,3-2-300,0-3 133</inkml:trace>
  <inkml:trace contextRef="#ctx0" brushRef="#br0" timeOffset="136488.8641">13271 3019 112,'-4'-3'164,"-3"2"-17,7 1-11,-13 5-18,6 0-12,-3 2-11,1 6-11,0 1-5,-4 1-8,8 0-12,-2 4-1,-1-2-4,0 7-6,2-3-5,3-4-4,1 3-10,0-1 2,2 9-6,2-9 0,0 0-3,0 1 4,2-2-9,-1 0-3,4-3 2,0 2-1,-2-2-1,3-1 0,-3-3-3,4-1 0,-6 2-4,3-5-4,-2-1 6,-1-1-2,-1 1 0,-1-1-3,2-1 2,-6-1 5,3-3-24,-5 7-23,-2-3-20,-2 0-37,-5-2-19,-4-1-127,0 1-256,-1-4 113</inkml:trace>
  <inkml:trace contextRef="#ctx0" brushRef="#br0" timeOffset="136525.8653">14124 3173 2158,'13'-4'29,"1"0"-9,-2-1-9,-2 1 1,3 2-3,0-3-2,4 0 1,2 0-1,-2-2 1,4 2 0,8 1-4,-1 1 4,2 0-2,-4 0-1,-2 2 1,-4-2 0,2 2 0,-4 0-2,-1 2-20,-2-2-22,-2 1-17,-1 0-19,-2-3-14,3 1-7,-7-1-28,-2-1-14,3 0-11,-5 0-110,-2 0-280,0-4 124</inkml:trace>
  <inkml:trace contextRef="#ctx0" brushRef="#br0" timeOffset="136884.1863">14547 3044 520,'-5'-7'12,"-1"2"8,0-2 26,0 2 4,1-2 10,-2 3 14,2 1 8,2-4-2,1 4-7,-3 1-6,2 0-4,3 2-14,-1-4-3,1 4-7,0 0-2,0 0 1,9 11 0,1-6-11,-3 5-4,1-1 5,7 3-7,-3 1-4,-1 2 9,2-1-3,0 2-2,2 7 5,-4-1 1,-1 0-1,0-4-4,-5 2 3,0 2-4,-2-3-2,-1 5 1,-2-5-20,-2 0-10,-2-4-15,-1 1-26,1-4-21,0-1-26,-3-3-31,0-1-102,3 0-249,0-6 111</inkml:trace>
  <inkml:trace contextRef="#ctx0" brushRef="#br0" timeOffset="137284.183">15510 2755 127,'-17'12'177,"-2"-5"-10,2 3-22,1 2-14,2-2-16,-3 2-9,8-3-10,3 1-16,-4 2-19,4-2-36,3 0-23,-1-1-14,2 1-8,2-3-4,2 0 8,2-2-10,0 0 7,4-3 4,2 1-1,2-3-4,-2-3 9,3 1 8,-3-2 9,4-2 7,-3 2 10,0-4 9,0 0 13,0 0 16,-3 0 9,2 1 19,-3 0 22,-2 3 13,-2-2-5,1 3-8,0 0-11,-1 1-13,-3 2-12,6-2-6,-6 2-8,3 10-8,-1-1-4,2 3-2,-3 6-6,1 6-1,2 9-5,-2 0 0,0-1-2,2 0-4,-2 3 1,0-2 1,-2 1-5,0-1 2,0-3-2,-2 4-5,-4-5 2,4 0 2,-4-4-9,-1 0 2,-1-6-3,0-2 3,-1-3-6,-5 0 4,-2-2-1,2-5-3,-4 2 1,-3-4-4,2-2 0,-3-2 8,2-2-13,-1-2-13,-3 1-11,7-5-16,-4-1-26,3-4-39,5 1-39,2-1-43,3-8-49,3 2-137,5-6-398,6-2 176</inkml:trace>
  <inkml:trace contextRef="#ctx0" brushRef="#br0" timeOffset="137708.0181">16138 2949 125,'3'9'200,"-3"0"-21,1 1-19,-1 2-14,0 1-16,-5 1-6,5 2-19,1-4-6,-2 3-11,0 1-11,2 1-4,0-1-7,1 1-6,-2-7-7,0 1-5,0-1-5,2-3 2,-2-1-4,0-2-3,0 1 4,1-1 19,-1-4-7,0 0-3,0 0-11,9-13-3,-7 3-11,5-5 8,1-4-13,2-5-7,2-7-3,-1 1-3,1-1-9,1-1 6,-4-2-2,5 0-6,-3 2 6,2-1-4,-3 2 2,6 2-3,-4 0-3,-3 5 12,-2 4 21,3 3-4,-4 0 4,1 3 6,-4 5 4,0-1-2,1 5-2,-1 0 17,0 2-5,0 1-4,-3 2-2,7 5-8,-1 0-2,1 4 3,-2 3-7,5 5 0,-3 0-5,2 7 0,0-2-1,-2 5-2,0-5 0,-1 7-5,-1-3 1,2 1-23,-4 1-25,1-2-31,0 2-21,-2-4-29,-4 2-24,4-8-25,-6-1-32,1 0-167,0-3-391,-2-6 173</inkml:trace>
  <inkml:trace contextRef="#ctx0" brushRef="#br0" timeOffset="138184.8713">16219 2927 160,'2'-7'149,"1"1"-18,5-1-11,2 2-16,7-2-17,0 0-15,11-3-14,-8 3-15,9 1-7,-2 1-15,2 0 3,-1 2-4,-1 0 0,-4 3-1,-1 0 25,-2 0-32,1 2 3,-2 1 12,0 2 8,-2-1 5,-2-1 1,0 4 11,-3 0-2,3 3 3,-5-2-3,-1 1 3,-3 1 1,1 3 7,0-1-1,-4 0-6,1-1-4,0 1 4,-3 3-6,-1-4-1,-1 2-2,1-2-9,-2 0 7,0 0-10,-2-1-4,3 0-4,-1-5 1,0 2-4,2 0 1,-5-4 1,5-1 3,-3 1 13,3-3-5,0 0-1,0 0-7,0 0 0,-10-9-6,9-3-2,-1-4-3,0 0 0,2-2-4,0-3 2,4-3-4,-3-5-2,1 3 4,2-1-7,0 0-2,4 3-1,-4 7 0,1-3-3,0 2 9,3 3 2,-4 5 7,3-2 5,-3 7 0,0-5 0,0 5-3,0 1-5,2 0-1,2 4 2,0 0-6,2 3 0,3 2 1,-3 0-1,1 3 0,1 2 3,1 2-2,1 2 2,-4 0 0,-2 2-1,2 0-4,-3-2 3,-1 1-3,1 0 2,-2-4-5,-5 2 3,5-6-1,-1 2 1,-2-4 0,0-2-1,-1 1 10,-1 0 21,3 0 14,-3-4-1,0 0-5,0 0-9,0 0 2,1-13-4,3 6-8,-3-4-2,3-4-8,1 5-1,4-6-2,-1 1-6,1-1-3,0 2-3,-2 0 5,5 0-4,-2 7-2,2-3-2,-1 5 2,1-3-3,1 4 6,0 1-8,-2 1 2,0 2-6,3 0 9,-3 3 0,2 3 2,-3 2-7,1-3-16,-1 5-24,-2-3-20,-3 4-25,4-1-28,-4 5-30,4-1-27,-5-2-31,-2 5-206,1-5-444,0-4 197</inkml:trace>
  <inkml:trace contextRef="#ctx0" brushRef="#br0" timeOffset="141406.7434">17391 1095 39,'0'0'111,"0"0"-7,0 0-3,0 0 4,0 0-7,0 0-15,0 0 9,0 0-19,0 0 2,0 0-9,0 0-7,16-2-5,-2-3-3,3 2-5,2-3-13,0 0-11,9-1-16,-7 2-18,-2-4-12,1 1-29,0 1-33,-5-3 5,3-1-80,-4 3-173,-5-2 76</inkml:trace>
  <inkml:trace contextRef="#ctx0" brushRef="#br0" timeOffset="141781.0926">17705 877 4,'0'0'101,"0"0"-12,0 0-6,0 0-9,0 0-4,13-7-10,-9 10-4,-4-3-2,8 5-2,-2 0-3,1 0 7,-1 2-2,3 0-8,-1 1-5,1 1-7,0 0-1,0 1 4,1 3-3,-6-5-15,1 2 12,-1 0-11,-4 2 9,3 0-9,-6-3-3,-1 3-8,2-2 7,-5 0-8,-3 1-13,0-2-28,2 0-24,-1-1-28,-1-1-85,-3 0-183,4-2 81</inkml:trace>
  <inkml:trace contextRef="#ctx0" brushRef="#br0" timeOffset="142383.2662">18361 930 20,'-3'20'97,"0"3"-12,-2 2-2,1 2-8,2-1-2,-1 1-14,3 0-3,-2-3-3,2-4-3,-2 1-6,0 0-7,1-4-38,-2-2-31,1 1-85,-5 0-126,1-7 55</inkml:trace>
  <inkml:trace contextRef="#ctx0" brushRef="#br0" timeOffset="142766.2959">18101 752 122,'28'-10'131,"0"-1"-15,7 2-10,3 3-3,-1 2-10,17 2-13,-16 4-5,4 1-11,-5 6 1,2-3-4,-4 4-4,4 2-10,-5 3-7,-2 3-3,-4-1-6,1 4-1,-4 0-2,-3 2-6,-3 4 11,-6-2-10,0-1 6,-6 2-9,-3-5 3,-4 2-4,-1 5-3,-3-9 2,-5 6 0,-1-8-2,-7 4-2,-6 0 0,3-5-6,-1 2-5,-6-2-8,4 0-10,-3-5-10,1-2-17,-1 0-13,6 0-3,0-2-23,-3-3-6,9 0-18,-7-3-77,3 2-197,5-3 88</inkml:trace>
  <inkml:trace contextRef="#ctx0" brushRef="#br0" timeOffset="143357.8482">19085 807 114,'0'0'111,"0"0"-15,0 0-14,0 0 2,0 0-18,0 0-4,0 0-3,0 0 3,0 0-2,0 0-4,0 0 3,0 0-1,0 0-6,0 0 2,0 0 0,0 0-6,0 0 5,0 0-2,0 0-3,0 0-3,0 0-10,0 0 3,0 0-9,0 0 1,0 0-6,0 0 0,0 0 1,0 0-11,0 0 5,0 0-6,0 0-2,0 0-2,0 0-6,0 0 8,0 0-7,0 0 2,0 0 3,0 0-1,0 0-5,-45 26 5,34-16-9,2 5 2,-1 2 3,1 0-5,0 0 5,2 0-2,2 2-5,0 0 7,1 1 0,1-1 3,3-2 1,1 1 0,0-2-2,7-1 2,-1 0 2,2-2-3,2 0 1,3-2 2,0-1 2,2 0 6,5-5 2,-6 1 5,5-2 3,1-2 8,-2 0 6,1-4-8,-1 1 10,0-3 6,0-1-2,-3 1 8,1-4-11,-2 0 11,-1-3 34,-1-1-10,-5 3-2,5-6-11,-3 0-13,-4-4 0,3 2-8,-4-3-4,-2 1-1,-2-5-11,-2 5-9,-6-6-4,-3 3-12,1 5-13,0 0-13,-5 1-14,0 5-6,-4-3-18,4 3-16,-4 3-31,2 2-18,16 6-19,-31-6-33,31 6-25,0 0-122,-42 3-349,42-3 155</inkml:trace>
  <inkml:trace contextRef="#ctx0" brushRef="#br0" timeOffset="144005.0328">19560 1078 60,'0'0'214,"0"-2"-23,0 2-15,0 0-24,0 0-14,0 0-15,0 0-13,0 0-12,0 0-9,0 16-12,3-6 1,-3 3-14,1 3-4,-1-1-12,0 2-4,0 0 5,0 0-13,-4 2 7,3-1-10,-3 0 0,4-1-6,0-2 2,0 2-5,0-8-21,0 4-22,0-4-23,0 3-18,0-2-31,0-5-8,-1 2-26,-2-2-136,-3 0-282,2 0 124</inkml:trace>
  <inkml:trace contextRef="#ctx0" brushRef="#br0" timeOffset="144717.3432">17301 2994 89,'0'0'149,"0"0"-19,0 0-9,0 0-8,0 0-14,17 0-12,-7 0-3,5 0-12,-2 0-9,6 2-1,-1-2-14,1-2-22,0 2-23,1 0-17,-2 0-14,2 0-28,-2 0-17,-6-2-10,2-1-66,-3 1-162,-1-4 73</inkml:trace>
  <inkml:trace contextRef="#ctx0" brushRef="#br0" timeOffset="145119.9632">17669 2876 38,'-2'-6'177,"2"6"-5,-1-5-10,1 5-13,0 0-22,0 0-13,1-3-12,-1 3-21,0 0-1,0 0-7,0 0-11,10 9-3,-5-3 3,-1-1-14,4 3-1,-2 1-12,4 0 3,-1 4-4,4 0-8,-2 1 5,0-2-7,1 3-4,-8-5-2,6 3 2,-6-2-2,0 0-2,2-1-5,-6-2 2,3 3 4,-3-5-13,-3 3 3,-5-1-14,1 0-12,-4 0-24,-5 0-9,0-1 1,-1-2-38,0-3-14,0 4-36,-2-4-92,0-2-250,1 0 112</inkml:trace>
  <inkml:trace contextRef="#ctx0" brushRef="#br0" timeOffset="145526.1426">18194 2789 146,'0'9'245,"-3"-3"-28,-1 4-20,-2 3-22,3-1-13,-4 3-16,2-3-17,1 5-15,-2 0-8,-1 7-9,1-5-11,4 1-7,0-1-9,0 2-7,-1-4-37,0 0-32,2-2-19,-2-3-26,1 0-20,1-1-8,-3-6-6,2-1-15,-1-1-4,-1-2-6,4-1-17,-10-6-90,7 0-235,-3-2 104</inkml:trace>
  <inkml:trace contextRef="#ctx0" brushRef="#br0" timeOffset="145562.196">18050 2981 406,'-9'-27'1,"-2"-3"8,3 3 13,-1-4 8,1 2 14,-1 0 5,3 2 25,3-2 0,0 4 11,-1-1 3,2 5-1,2 1-3,0 1 6,2 0-11,-1 2 3,5 0 2,0 3-14,1 0-4,2 3-5,0 1-9,0 2-6,2 2-2,9-1-3,0 3-9,2 3-2,6 1-2,3 4-8,-1 4 6,-2-1-5,-2 5-1,1 1-2,-3 4-5,-2 2 1,-4 2-1,3 2 1,-9-1-1,1 1 0,-2 0-4,-6 3 5,-5-2-8,0-3 6,-5 6-3,-2-3 5,-5 2-8,-2-2 4,-2-3-10,-2 1-6,-5 1 0,2 2-24,-5-4-14,2 0-9,-3-1-20,4-6-22,2 1-25,3-4-17,5-4-124,-4 0-281,7-4 126</inkml:trace>
  <inkml:trace contextRef="#ctx0" brushRef="#br0" timeOffset="145968.7043">18559 2648 151,'0'0'213,"0"0"-20,0 0-15,0 0-25,-3 15-17,-1-8-6,-1 4-15,0 4-12,1 2-9,2 0-11,-1 3-8,3 0-5,0 3-10,3 4-2,-2-11-6,3 2-6,1-1-2,1 0-10,3-2 4,-1 1-9,1-3 3,-4-6-5,1 2-2,1-2 3,-2-4 4,1 2 10,0-3-1,-6-2-1,17-6-8,-7 1 0,-1-3 3,2-4-1,3-2-2,-3-1-7,-3 0 0,2-4-1,-4 2-9,-2-2-6,3-6-10,-5 7-18,-2-7-3,0 8-10,-2-1-5,-2 0 2,0 6-26,-1-1-9,-3 4-11,-1-2-19,0 2-22,0 4-8,-1 1-8,1-1-21,0 5-104,0-2-286,4 1 127</inkml:trace>
  <inkml:trace contextRef="#ctx0" brushRef="#br0" timeOffset="146365.9693">18844 2764 209,'5'-4'207,"2"1"-9,-2 1-13,1-3-24,1 5-12,-2-5-11,4 2-20,-1 2-10,-2 0-6,3 1-14,1-2-11,1 4-7,-2 1-7,-2 1-8,2-1-3,-2 5-6,0 1-5,-3-2 0,3 5-5,-6-2-9,1 2 7,-3 0-7,0 4-1,-3 1-4,0 0 1,-2 0-9,1-2 6,2 2-4,-3-6-1,1-2-1,2 5-4,-2-4 2,1 2-2,4-3-2,-1-1-1,1-3 1,0 2 0,1-1 5,-1 0-3,6-2-4,2-1 3,2 1 1,6-3-11,3-1-23,4 0-46,6-7-39,-1 1-57,3 0-189,-4-5-382,3-3 169</inkml:trace>
  <inkml:trace contextRef="#ctx0" brushRef="#br0" timeOffset="156241.6917">17499 4141 47,'-1'-9'169,"0"4"-15,1 0-19,1 0-18,-2 1-11,1 4-10,0 0-7,0 0-4,0 0-5,0 0-13,10 15-8,-7-4-8,0-1-8,3 8-3,-2 2-4,2 6 0,-2 5-10,-1 0 5,-3 2-1,0 4-10,-5 11 6,1 2-1,-2 2-9,-2-2 2,3 0 2,-2 0-1,0 0-2,2-3-3,-1 1-3,1 0 3,-1-14-6,3 3 5,0-1 0,-1 10-3,1-8-4,-1-4 4,1-5 1,-1 3-10,2 1 6,-2 1 0,3 0-1,-5 0-2,0-1 1,1-1 2,-1 0 1,0 2-3,0 0 2,-2-3 1,2-1 0,-2 1-1,-1 1-3,0-5 1,1-2-4,1 1 5,-1-8-5,1 1 3,-1-2-2,4 0-1,-2-2 3,3-3-1,-1 0-6,4-3 7,-3 0 1,3 0-7,0-2 5,0 0 4,3-2-7,-3 1 1,4-1-1,-2-1 6,1 1-6,1 1-6,0-1 6,-1-2-2,4 2-7,-7-3 9,5 0 0,-5-2-2,5 2 5,-1-1-3,-4-1 0,0 0 5,3 4 0,-3-4-5,0 0 6,1 3-6,-1-3 2,0 0 2,0 0-4,4 2-2,-4-2 1,0 0 2,0 0-5,0 0-1,0 0 4,0 0 0,8 0-1,-8 0 0,0 0-3,10-1 3,-4-2-10,2 3 2,-2-2-1,3-1 6,2 2-5,0-1 3,-1 0-2,3 0 4,1 0-5,4-4 1,0 2 4,1-1-2,0 2 0,8-5 0,-7 3 3,7-1-6,1 1 7,0 0-3,-2 3 0,8-5-1,0 3-10,0-1-5,3 1-5,-2 1-1,2-2-6,2-1-12,11 2-13,-9 0-28,10-3 0,2 0-26,-17 2-89,-2 0-220,20-4 98</inkml:trace>
  <inkml:trace contextRef="#ctx0" brushRef="#br0" timeOffset="156667.9863">20195 4846 149,'0'0'146,"0"0"-10,-5-1-15,5 1-10,0 0-5,25-7-5,-5 5-11,10-3-5,4-2-4,3 0-5,17-3-7,3-2-8,-1 0-3,1 0-7,1 0-6,-5 2 2,-1-4-9,-14 7-4,1-4-1,-5 4-5,-2-3-25,-6 1-19,2-1-21,-9 3-28,-4-1-28,-3 1-46,-4-3-82,-3 3-237,-4 0 106</inkml:trace>
  <inkml:trace contextRef="#ctx0" brushRef="#br0" timeOffset="157139.3248">20423 4662 135,'-25'13'171,"3"3"-8,1 1-13,-2 2-15,5-1-6,-2 3-10,1-1-12,1 3 4,0-1-10,4 0-12,1 3-8,4 0-4,0-5-11,5-2-3,-2 0-9,1 1-3,5-2-4,0 2-6,0-4 3,5 1-8,1-4-1,-1 2-2,8-2-2,1-3-4,6-4-4,6 1-12,5-6-33,4-1-26,5-5-53,13-3-58,-15-3-141,15-5-325,-2-5 143</inkml:trace>
  <inkml:trace contextRef="#ctx0" brushRef="#br0" timeOffset="157625.6667">21247 4555 3085,'5'-7'23,"2"4"12,-7 3-20,3-7-13,0 4 5,-3 3-10,0 0 2,5-2 0,-5 2-1,0 0 5,-1 15-4,1-5 2,-3 3 0,-1 3 2,3 3-3,1-2 4,0 0-4,0 2 6,1 1-1,2-1-17,-2 4-22,-1-3-24,3-4-19,-2 1-25,-1-5-22,2-1-9,-2 1 6,0-7 5,0 2 13,0-7 10,-3 4 16,3-4 5,0 0 5,0 0 10,-10-16 8,8 4 12,-2-5 6,3-2 21,-4-8 3,3 1 0,2-2 16,-2-1 20,1 1 18,1 1 2,-2-2 14,4 3-5,-1-1 4,3 8 6,1-1 13,0 4-2,-1-2-2,1 0-2,2 1-6,-1 3-7,4 0-1,-1-1-6,-1 6-4,0 0-5,6-2-4,-4 2-2,5 1-3,-3 4-6,6-1 2,-7 3-6,4-1-2,2 3-4,1 0-24,-4 1-16,0 3-18,-4 1-21,3 0-18,-4 5 1,-3-1-2,1 0-2,-6 2 5,2 0 7,-6 9 6,2-3 2,-7 1 9,-1 0 2,-4 4 2,3-5 8,-3-1 10,3-1 2,0 0 4,1-3 4,1 0-1,2-1 2,1-1-3,1 1 7,3-4 2,1-1 2,1 1 4,1 0-4,2 0 6,4 1 17,2-4 3,0 3 9,2 0-6,-1-3 8,2 2 2,-4 1-3,4 1 4,-3-4-6,0 5 5,-1-3 1,-2 3 7,-1-2 7,-2 1-3,1-1 7,-5 3 1,-2-2-3,-5 6-6,-6-2-1,-6 5-2,-5 0-2,-2 0-5,-3 1-2,1 0-7,-2-2-22,0-2-22,-3-2-33,7 2-20,4-5-29,5-2-33,4-2-162,1 0-329,6-3 146</inkml:trace>
  <inkml:trace contextRef="#ctx0" brushRef="#br0" timeOffset="158079.9943">21822 4628 96,'18'-12'188,"1"4"-9,-2-1-18,3-1-11,-6 1-16,4-3-13,-1 8-12,-2-8-15,-1 5-3,-5-2-12,0 2-7,-2-4-6,0 4-7,-2-2 2,0 2 6,-3-3-3,-1 3-1,-2 0-8,1 2 1,0 0-5,-3 2-4,-1 1-4,-3-1-4,-5 4-3,2 4-1,-3-1-2,-5 6-1,-7 1-3,2 4-5,4-3 1,-1 7-5,-1-1 0,2-1-2,4-2-1,0 6-2,5-5 2,1 2-5,-1 1-2,6-5-15,0 3-9,5-2-27,1-2-27,3-3-43,5-1-35,5 0-205,3 0-379,9-3 167</inkml:trace>
  <inkml:trace contextRef="#ctx0" brushRef="#br0" timeOffset="158516.3003">22420 4548 140,'0'0'221,"-19"5"-19,10 0-14,-9 2-10,0 1-10,-8 3-12,3 1-11,-1 3-16,5-5-9,-5 6-13,7-4-9,0 0-11,1 1-9,5 1-3,-1-2-11,3 1-5,4-6-7,-1 2-19,4-2-15,1 2-2,1 0-5,3-4-1,3 2 1,-1-3-1,8-1-1,-3-3 0,3-3-2,4-4 3,-1 0-3,2-3 3,8-2-5,-7-1 0,-2 5 5,2-5 11,-4 4 4,0 1 2,-2-1-2,1 3-3,-5 0-2,4 3-1,-10 1-2,4-1-2,-4 3-1,-3 0-4,10 1-2,-10-1 2,5 4 3,-1 0-1,-3 1 0,-1 5 4,-1-3-2,1 4 0,-4-2-2,4 3 8,0-2-10,0-1 1,0 4 0,0-3-22,4 0-33,-3-1-24,2-1-11,-1-2-16,2-1-7,-1 2-24,3-4-15,-1-1-23,2-2-14,-7 0-125,15-4-329,-6-1 145</inkml:trace>
  <inkml:trace contextRef="#ctx0" brushRef="#br0" timeOffset="158562.3329">22607 4405 180,'1'-16'262,"-2"5"14,-2 0-1,3 1-23,0 5-23,3-1-26,-3 5-21,0 1-22,-3-4-14,3 4-14,0 0-16,0 11-9,0 0-16,0 6-5,0 1-10,3 1-11,-2-1 0,4 8-9,0 4-4,0-3-1,-1 3-5,1-3-3,-1 4-9,0-2-30,0-1-32,-3-2-40,-3 2-40,2-3-35,-3-1-35,3-4-54,-5-4-174,1-5-439,0 0 195</inkml:trace>
  <inkml:trace contextRef="#ctx0" brushRef="#br0" timeOffset="159025.67">22838 4485 264,'1'-5'286,"2"0"-22,-2 3-25,-1-1-24,0 3-20,3-4-25,-3 4-18,1-5-16,-1 5-13,0 0-13,0 0-9,0 0-11,-13 14-8,9-9-14,-2 0-15,-2 2-11,2 3-7,-2-1-2,-2-2-11,1 3-7,-2-4-10,2 2-1,2-2-3,0-2 0,3 0-2,0 1-5,1-2-3,-2 0-7,5-3 0,-4 6 0,4-2 6,0-1 0,3 1-2,3-1 3,-1 0-5,3 2-11,0-1-13,3 1-30,2-1-17,-3 1-31,4-2-25,-2 1-31,3-1-152,-3-1-351,2 1 155</inkml:trace>
  <inkml:trace contextRef="#ctx0" brushRef="#br0" timeOffset="159484.9919">23026 4630 68,'2'-2'248,"-2"2"-15,2-4-15,3 1-21,-5 3-20,4-2-16,-4 2-21,1-6-11,8 4-14,-5-1-14,1 1-13,-1-1-17,1-1-11,1 1-6,2 0-12,-4-1-12,1-1-11,0-2-7,0-2-4,3 3-2,-3 0 3,-1-2-1,2 1 3,-3-1 8,-1 1 3,3-2 0,-2 3 1,-2-5 11,-1 3 6,3-2 6,-5 3 1,1 0-1,1 2-6,-1 0-5,-1 0 1,2 1-5,-4 0-6,4 4-3,0 0-4,-11 1 2,2 6-1,-1-1-5,0-2 1,1 7-2,-4-1-1,4 1-1,0 3-5,-2-2 2,4 0 0,2 1-2,1-2 0,3 0-10,1 3-9,0-3-21,1 2-8,2-3-10,-1 4-14,2-3-14,4-2-4,2 0-14,-2 0 3,2-2-6,3 3 10,0-7 11,2 0 11,-1-1 1,0-4 9,0 0 19,3-4 8,-1 1 11,1-5 10,-2 1 19,0-1 14,1 2 23,-6 1 29,2 1 13,-6 2 5,2 0-4,-2 0-6,-1 1-3,-1 1-14,-1 2-7,-3 0-9,9-2-5,-9 2-3,10 2-4,-6 3-5,-1-1-3,3 0 3,-3 0-6,2 1-4,2 2-1,-3-2-3,-2 1-1,1 0-2,1 1 0,-3-3-4,0 2 1,1-1-3,0-3 1,-2 2-3,1 0 3,1 0 1,-2-4 0,0 0 7,1 4 11,-1-4 19,0 0 19,0 0 4,0 0-5,0 0-7,3-12-8,-1 7-6,-2-2-4,1-3-12,0-1-26,5-3-26,-2-1-22,3-1-17,2-1-22,1 0-28,3 1-30,1 1-29,4-3-35,-5 5-223,5-1-464,2-3 206</inkml:trace>
  <inkml:trace contextRef="#ctx0" brushRef="#br0" timeOffset="162868.3933">17686 4596 76,'-5'-5'102,"1"4"-3,0-2 5,-2 0-18,2 3-5,4 0-13,-7-5-3,7 5-9,-5-1-13,5 1 2,-2-4-3,2 4-8,0 0-1,0 0-2,0 0-3,20-1 3,-3-1 6,6-2-7,11 1-5,21-5 1,7 0-4,3-2 7,32-2-3,-1 2 1,3-4-2,2-1-5,-5 2 0,5 2 0,3 1-6,-1-1-2,1 4 7,-1 6-5,-2-5 5,-4 1-13,-5-1 8,-31 6-10,5-6 1,-4 3 5,1 2-8,-3 0 6,-4 0 2,-6-4-3,-9 3-1,-3 2-1,-4-1 0,-4-2 3,0 2-4,-9 2-2,-3-2 2,-4 1-7,-3 1-11,-4-1-18,2 0-13,-3 1-6,-2-1-11,-4 0-24,0 0-117,-13 5-220,0-5 98</inkml:trace>
  <inkml:trace contextRef="#ctx0" brushRef="#br0" timeOffset="163307.7053">17469 4913 3,'0'0'85,"9"5"9,-3-4 5,4-2 9,3 1-16,7 0-2,2-5-8,11 3-1,6-1-10,16-9-3,3 1 2,33-3-5,-27 5-6,28-6 2,0 1-15,-27 5-6,29-4-4,-29 6-4,27-2-1,-30 2-35,6-1-36,20-2-29,-32 6-45,-1 1-67,-2 1-197,-17 0 87</inkml:trace>
  <inkml:trace contextRef="#ctx0" brushRef="#br0" timeOffset="163751.0261">17870 5170 95,'0'0'123,"0"6"-5,0-6-16,10 5-9,2-2-1,4-2-17,5-1-1,7 0-13,2 1-5,6-1-9,17 0-6,-2-1-10,2 1-17,6-4-13,-1-5-10,0 4-8,-1 0-21,1-3-21,2 4-91,-7 0-163,4 1 72</inkml:trace>
  <inkml:trace contextRef="#ctx0" brushRef="#br0" timeOffset="163793.0498">17930 5554 67,'6'3'134,"4"-1"-12,7 0-9,10-1-12,9 2-7,2-5-21,17-2 2,1 2-22,-1-3-19,5 0-18,-4-1-20,3 1-27,-3-6-20,-3 5-82,-1-2-144,3 0 64</inkml:trace>
  <inkml:trace contextRef="#ctx0" brushRef="#br0" timeOffset="164219.354">18920 5111 168,'3'-7'188,"3"5"-22,6-3-16,7 0-14,9-2-9,5 1-32,4 2-24,-1 2-29,5-2-33,15-1-14,-18 2-36,3 1-29,-6 0-103,3-2-188,-5 0 84</inkml:trace>
  <inkml:trace contextRef="#ctx0" brushRef="#br0" timeOffset="164261.3885">19284 5080 128,'18'-2'116,"9"-3"-14,4-2-19,1 2-19,-1 3-35,0-3-31,3 2-46,-4 1-31,1-5-85,-4 1 37</inkml:trace>
  <inkml:trace contextRef="#ctx0" brushRef="#br0" timeOffset="164728.7189">19286 4809 81,'2'-2'105,"5"-3"-20,0 0 9,2 3-26,0-3 0,1 2-1,4-1-14,-2 3-9,7-3-4,-2 1-8,2 2-15,0-2-19,-3 1-10,5 1-26,-2-1-79,-1-1-127,3 1 56</inkml:trace>
  <inkml:trace contextRef="#ctx0" brushRef="#br0" timeOffset="165183.0429">19523 5270 33,'13'-3'105,"0"2"-9,5-1-27,-4 0-7,4 1-34,2-1-13,-2 0-37,2-2-43,0 0-69,0 0 30</inkml:trace>
  <inkml:trace contextRef="#ctx0" brushRef="#br0" timeOffset="165223.0672">19853 5224 1</inkml:trace>
  <inkml:trace contextRef="#ctx0" brushRef="#br0" timeOffset="256727.4072">10695 8978 19,'0'-4'194,"0"4"-5,0 0-17,0 0-11,0 0-18,0-5-16,0 5-13,0 0-9,0 0-15,0 0-9,0 0-7,0 0-5,0 0 1,4 14-4,-3-9-4,0 0-2,0 1 2,1 2 3,-1 4-2,-2-1 10,-2 3-2,2 2-7,-2 6-7,2-5-3,0 8 0,-2-6 6,2 5-11,-2-2-6,3 0-2,0 5-3,0-8-4,4 0 1,0-2-11,2-2 0,2 1-1,5-2-3,0-1 1,4-4-2,2-1-1,11-1 3,4-7-7,5-3 2,14-6-1,1-3-4,5-6 1,3-3-1,31-9-1,-2-3 2,-6-1-1,1-2 1,3-3 2,0 0-2,-9 2 2,3 2 0,-24 10-3,26-13 2,-27 12-2,2 4-1,-3-4 17,-3 5-4,0 0-4,-5 4-2,-17 5 2,0 2-7,0-2 3,-5 3-5,-9 4-23,-1-2-23,-7 4-33,1-2-38,-4 3-48,-2-1-38,-2 3-65,-3 0-137,0 0-425,0 0 188</inkml:trace>
  <inkml:trace contextRef="#ctx0" brushRef="#br0" timeOffset="257286.015">10722 9026 148,'0'0'218,"0"0"-19,0 0-19,0 0-22,0 0-11,0 0-9,0 0-14,-8 16 5,6-5-13,-4 4-7,2-1-13,-1 5-3,0-4-12,3 11-10,0-8-6,2 1-6,3 0-2,1 1-2,2-7-6,5 3-4,1-2-2,5 1 0,6-1-6,4-2-4,1-4-4,5-1-3,3-5 0,2-2-4,15-7-3,1-1-1,3-3-5,0 3 1,4-9-1,2-4-2,0 2-1,1-1 0,25-12 3,-34 13-6,4-3 0,1-3-2,-1 2 3,-3 0 0,1 1-4,0 4 7,-2-2 1,-4 2-6,-1 1 3,-1-1-2,-12 6 3,1-1-6,0 2 2,-2 0 3,-3-1-4,1 6 18,-4-5-1,0 5-7,-3-3 0,-9 6-2,0 0-2,-4-2-8,-3 2-21,-1 1-22,0 0-21,-5 0-23,-1 2-27,-4 0-31,0 0-31,0 0-57,0 0-117,-22-2-375,5 4 166</inkml:trace>
  <inkml:trace contextRef="#ctx0" brushRef="#br0" timeOffset="257892.7678">10625 9085 225,'-4'-4'225,"1"1"-9,1 2-22,2 1-18,-5-4-21,5 4-15,0 0-12,-10 8-12,7-3-13,1 3-10,-4 4-9,0 6-5,2 0-9,3-2-2,-3 2-7,4 9-6,0-2-3,2-6-4,3 5-2,1-7-5,2 0 2,0-1-3,0-1 0,7-1-5,0-4-2,5 2 2,6-2-7,1-2 1,4-4-2,6-4-1,16-2-6,-2-5 0,2-2-5,5-2 3,-3-4 1,5-2-7,0-2 3,-1-1-4,-1 0 0,1-7-3,0 1 3,0 1-5,-2-2 3,-2 3-6,2-1 4,-2 2-2,-5-1 0,1 4-2,-2-2 3,-15 8-2,4 1 1,-4-1-2,2 0 1,-3 3-1,2 0-1,-2 1 8,-1 2-8,4 0 3,-5 2-5,-1-1 3,1 2 0,-3 1-3,-2-1 0,-6 2-1,1-1-9,-2 2-6,0 1-18,-2 1-5,-4-1-1,1 0-6,-2 0 0,-2-1 0,0 2 6,-4-2 0,0-1-2,-2 2-9,-4 1-7,0 0-19,0 0-6,0 0-16,0 0-21,-23-5-32,6 4-169,-4-1-346,1 1 154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9-30T08:52:14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18480 9971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1-30T08:24:44.17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19522 8607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9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7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6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1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C9DDECDA-AC01-47B8-B70B-458DA2478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5" y="93609"/>
            <a:ext cx="2837329" cy="863652"/>
          </a:xfrm>
          <a:prstGeom prst="rect">
            <a:avLst/>
          </a:prstGeom>
        </p:spPr>
      </p:pic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02" y="93609"/>
            <a:ext cx="985130" cy="72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204042" y="1938902"/>
            <a:ext cx="702416" cy="9177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540361" y="2572804"/>
            <a:ext cx="207493" cy="69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10" Type="http://schemas.openxmlformats.org/officeDocument/2006/relationships/image" Target="../media/image32.emf"/><Relationship Id="rId4" Type="http://schemas.openxmlformats.org/officeDocument/2006/relationships/image" Target="../media/image70.emf"/><Relationship Id="rId9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3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PakzqM3h8" TargetMode="External"/><Relationship Id="rId2" Type="http://schemas.openxmlformats.org/officeDocument/2006/relationships/hyperlink" Target="https://www.youtube.com/watch?v=ciPFC3Y2rk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e85WmSODm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Lime-Soda Method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Zeolite Softener method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Ion Exchange Method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7397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 smtClean="0">
                <a:latin typeface="Times New Roman" pitchFamily="18" charset="0"/>
                <a:cs typeface="Times New Roman" pitchFamily="18" charset="0"/>
              </a:rPr>
              <a:t>Softening Methods</a:t>
            </a:r>
            <a:endParaRPr lang="en-US" sz="4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6523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Disadvantages of Lime-soda method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40025"/>
            <a:ext cx="7886700" cy="236537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Softened water is 50 ppm hardness in cold lime-soda method and 15-30 ppm hardness in hot lime-soda method. 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Such water can not be used in high pressure boilers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Disposal of large quantity of sludge is a big problem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4726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Zeolite softener method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Sodium-Zeolites which are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hydrated sodium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alumino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silicates,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capable of exchanging their sodium ions with hardness producing ions are used.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Chemically sodium zeolites are Na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O.Al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.xSiO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.yH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(Where, x= 2-10 &amp; y= 2-6).</a:t>
            </a:r>
          </a:p>
          <a:p>
            <a:pPr marL="0" indent="0" algn="just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Principle: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hard water passed over zeolite, it exchanges its own sodium ions with hardness causing ions.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2Na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ions are generally exchanged with each bivalent hardness producing ions.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6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4726"/>
            <a:ext cx="7886700" cy="854074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Process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softening,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hard water is passed over zeolite bed at specific rate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hardness causing ions will be retained on zeolite and they are exchanged with equivalent sodium ions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certain usage zeolite gets exhausted as all the sodium ions got exchanged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Such exhausted zeolite is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regenerated by passing 10 % brine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solution  over it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regenerates the zeolite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replacing hardness causing ions with Na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ions to become Na-zeolite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 softening and regeneration are exactly opposite reactions 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Reactions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Softening: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softening of hard water, it is passed over sodium zeolite bed. Exchange of hardness causing ions takes place with sodium ions present on zeolite. The following reactions takes place. 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CaCl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+ Na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Ze                    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CaZe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+ 2NaCl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MgSO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Na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Ze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MgZe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0" indent="0">
              <a:buNone/>
            </a:pPr>
            <a:endParaRPr lang="en-US" sz="2000" b="1" baseline="-25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Regeneration: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regeneration of exhausted zeolite, 10 % brine solution is passed over used zeolite.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CaZe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+ 2NaCl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              CaCl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Ze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MgZe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+ 2NaCl           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MgCl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+ Na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Ze</a:t>
            </a:r>
          </a:p>
          <a:p>
            <a:pPr marL="0" indent="0">
              <a:buNone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62200" y="2971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362200" y="3352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67000" y="56388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67000" y="52578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1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50223"/>
            <a:ext cx="7848600" cy="512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23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82825"/>
            <a:ext cx="7886700" cy="312737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Water obtained after treatment is about 10 ppm hardness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 sludge formation is taking place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Equipment is compact and easy in operation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Equipment occupies less space and low in maintenance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0437"/>
            <a:ext cx="7886700" cy="10969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Limitations and Disadvantages of </a:t>
            </a:r>
            <a:br>
              <a:rPr lang="en-US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Zeolite softener method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49462"/>
            <a:ext cx="7886700" cy="3894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Limitations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Suspended impurities blocks the pores of zeolite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Colored ions such as Fe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3+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 Mn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forms strong bonds with zeolite hence can not be removed while regeneration from zeolite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Mineral acids can destroy zeolite</a:t>
            </a:r>
          </a:p>
          <a:p>
            <a:pPr marL="0" indent="0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Disadvantages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treated water is high in sodium salts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Only cations could be removed leaving behind anions in water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884237"/>
            <a:ext cx="7886700" cy="10207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Ion Exchange softener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method </a:t>
            </a:r>
            <a:br>
              <a:rPr lang="en-US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(De-mineralization process)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Ion exchange resins are insoluble, cross-linked, long chain organic polymers with micro-porous structure. The functional groups attached to the chains are responsible for ion exchanging property.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Cation Exchanger resins (RH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39725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Resins containing acidic functional groups (-COOH, -SO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 etc.) are capable of exchanging their H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ions with other cations in hard water.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Anion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Exchanger resins (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ROH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:</a:t>
            </a:r>
          </a:p>
          <a:p>
            <a:pPr marL="339725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Resins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containing basic functional groups (-NH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-OH, =NH-OH, -NMe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-OH etc.) are capable of exchanging their OH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with other anions in hard water.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03238"/>
            <a:ext cx="82296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Process -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Softening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830763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softening,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hard water is first passed over cations exchanger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resin column at specific rate,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which removes cations like Ca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Mg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etc. from hard water.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hardness causing ions will be retained on cation exchanger resin and they are exchanged with equivalent amount of H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ions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Further, the softened water from cation exchanger column is passed through anion exchanger column, which removes anions like, SO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CO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etc. with equivalent amount of OH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ions from the resin.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 OH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ions from resin columns combines to form water.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Softening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2 RH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CaCl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                         R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2HCl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2 RH</a:t>
            </a:r>
            <a:r>
              <a:rPr lang="en-US" sz="18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+ MgSO</a:t>
            </a:r>
            <a:r>
              <a:rPr lang="en-US" sz="1800" b="1" baseline="-25000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                      R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Mg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0" indent="0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ROH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2Cl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                          R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+ 2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OH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- 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2 ROH</a:t>
            </a:r>
            <a:r>
              <a:rPr lang="en-US" sz="1800" b="1" baseline="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                      R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18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+ 2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OH</a:t>
            </a:r>
            <a:r>
              <a:rPr lang="en-US" sz="1800" b="1" baseline="30000" dirty="0" smtClean="0">
                <a:latin typeface="Times New Roman" pitchFamily="18" charset="0"/>
                <a:cs typeface="Times New Roman" pitchFamily="18" charset="0"/>
              </a:rPr>
              <a:t>- </a:t>
            </a:r>
            <a:endParaRPr lang="en-US" sz="18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800" b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8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8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438400" y="5029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438400" y="53340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38400" y="56388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438400" y="59436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1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Process - Regeneration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certain usage both cation and anion exchanger resins gets exhausted and they can not exchange any more cations or anions. 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Exhausted cation exchanger resin is regenerated by passing dil.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HCl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Exhausted anion exchanger resin is regenerated by passing dil.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NaOH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solution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regenerates both the resins making the method reusable.</a:t>
            </a:r>
          </a:p>
          <a:p>
            <a:pPr marL="0" indent="0">
              <a:buNone/>
            </a:pPr>
            <a:endParaRPr lang="en-US" sz="20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Regeneration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2HCl                        2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RH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CaCl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                     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Mg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4                   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RH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MgSO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+ 2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NaOH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ROH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2NaCl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+ 2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NaOH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ROH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0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baseline="-25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38400" y="5029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38400" y="4648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90800" y="5410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67000" y="57150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944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Lime-Soda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578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 this method, calculated quantity of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Lime [</a:t>
            </a:r>
            <a:r>
              <a:rPr lang="en-US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(OH)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 and Soda [Na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 mixture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is added to hard water.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Precipitates of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CaCO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Mg(OH)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are formed due to reactions of hardness causing salts with lime and soda.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These precipitates gets settled down in the form of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sludge.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This settling of precipitates is faster in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hot lime soda method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compared to cold Lime soda method.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Hence for quick settling of particles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of CaCO</a:t>
            </a:r>
            <a:r>
              <a:rPr lang="en-US" sz="2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Mg(OH)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2, 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coagulants such as Alum [Al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(SO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], sodium meta aluminate [NaAlO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], or FeSO</a:t>
            </a:r>
            <a:r>
              <a:rPr lang="en-US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could be used in cold lime soda method.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0826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Ion Exchange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Softener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1"/>
            <a:ext cx="54102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316818"/>
            <a:ext cx="2998869" cy="232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76311" y="2907268"/>
            <a:ext cx="2181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(Commercial plant) </a:t>
            </a:r>
          </a:p>
        </p:txBody>
      </p:sp>
    </p:spTree>
    <p:extLst>
      <p:ext uri="{BB962C8B-B14F-4D97-AF65-F5344CB8AC3E}">
        <p14:creationId xmlns:p14="http://schemas.microsoft.com/office/powerpoint/2010/main" val="19687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81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Advantages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process can be used for highly acidic or alkaline water.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produces water of very low hardness (less than 2 ppm).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Softened water can be used in steam generation boiler.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Disadvantages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equipment is costly and expensive resins are required.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Turbid water could decrease the efficiency of the method. Hence turbidity need to be removed first by coagulation and then water could be passed over the resin.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BOD (Biological Oxygen Demand)</a:t>
            </a:r>
            <a:endParaRPr lang="en-US" sz="4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a measure of amount of oxygen required for the biological oxidation of organic matter under aerobic conditions at 20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 for a period of 5 days.</a:t>
            </a: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Organic matter +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Micro-organisms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CO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+ H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BOD is the direct measurement of extent of pollution in waste water &amp; industrial effluent.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Only applicable for bio-degradable pollutants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Higher the BOD, higher will be the level of pollutants in water.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Drinking water should have BOD less than 1 ppm.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57600" y="32004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8526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Principle</a:t>
            </a:r>
            <a:endParaRPr lang="en-US" sz="4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Dissolved oxygen content  of diluted waste-water is determined at the beginning of the reaction by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Winkler’s method or by DO meter.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Same sample of water is kept for incubation in the presence of micro-organisms for 5 days at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 and decrease in the dissolved oxygen content is determined by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Winkler’s method or by DO meter.</a:t>
            </a: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BOD = [(DO)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Blank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– (DO)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Incubated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] X Dilution Factor 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(DO)</a:t>
            </a:r>
            <a:r>
              <a:rPr lang="en-US" sz="1800" baseline="-25000" dirty="0">
                <a:latin typeface="Times New Roman" pitchFamily="18" charset="0"/>
                <a:cs typeface="Times New Roman" pitchFamily="18" charset="0"/>
              </a:rPr>
              <a:t>Blank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= Dissolved oxygen of diluted sample in the beginning of the reaction</a:t>
            </a:r>
          </a:p>
          <a:p>
            <a:pPr marL="0" indent="0" algn="just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(DO)</a:t>
            </a:r>
            <a:r>
              <a:rPr lang="en-US" sz="1800" baseline="-25000" dirty="0" smtClean="0">
                <a:latin typeface="Times New Roman" pitchFamily="18" charset="0"/>
                <a:cs typeface="Times New Roman" pitchFamily="18" charset="0"/>
              </a:rPr>
              <a:t>Incubated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Dissolved oxygen of diluted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sample after incubation for 5 days at 20 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C.</a:t>
            </a:r>
          </a:p>
          <a:p>
            <a:pPr marL="0" indent="0" algn="just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4" y="5105400"/>
            <a:ext cx="51720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599240" y="376848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9880" y="37591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393440" y="64296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4080" y="6336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532800" y="980280"/>
              <a:ext cx="8048880" cy="477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960" y="972360"/>
                <a:ext cx="8062920" cy="47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33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BOD Meter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68" y="1828801"/>
            <a:ext cx="22002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697600" y="358092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8240" y="35715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670880" y="483984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1520" y="48304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199160" y="255600"/>
              <a:ext cx="7823520" cy="521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4120" y="252000"/>
                <a:ext cx="7832160" cy="52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1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31837"/>
            <a:ext cx="7886700" cy="10969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Significance of BOD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BOD gives the extent of bio-degradable pollutants in wastewater sample</a:t>
            </a:r>
          </a:p>
          <a:p>
            <a:pPr marL="514350" indent="-514350" algn="just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also helps in pollution control in water</a:t>
            </a:r>
          </a:p>
          <a:p>
            <a:pPr marL="514350" indent="-514350" algn="just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also express self-purification capacity of any water body.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COD (Chemical Oxygen Demand)</a:t>
            </a:r>
            <a:endParaRPr lang="en-US" sz="4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It is a measure of amount of oxygen required for the </a:t>
            </a:r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chemical oxidation 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of organic matter </a:t>
            </a:r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when refluxed in </a:t>
            </a:r>
            <a:r>
              <a:rPr lang="en-US" sz="3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acidified potassium dichromate in the presence of Ag</a:t>
            </a:r>
            <a:r>
              <a:rPr lang="en-US" sz="3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3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or HgSO</a:t>
            </a:r>
            <a:r>
              <a:rPr lang="en-US" sz="3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sz="3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catalyst for 3 hours.</a:t>
            </a:r>
            <a:endParaRPr lang="en-US" sz="3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CxHyOz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+  (X + Y/4 – Z/2) O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       X CO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(Y/2) H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(Organic matter)     </a:t>
            </a: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[O]</a:t>
            </a:r>
          </a:p>
          <a:p>
            <a:pPr marL="0" indent="0" algn="just">
              <a:buNone/>
            </a:pP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the direct measurement of extent of pollution in waste water &amp; industrial effluent.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Applicable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both bio-degradable and non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bio-degradable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pollutants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Higher the 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higher will be the level of pollutants in water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Drinking water should have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less than 1 ppm.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572000" y="3429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652800" y="358956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3440" y="35802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027920" y="30985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560" y="30891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94240" y="208800"/>
              <a:ext cx="6758640" cy="460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80" y="203400"/>
                <a:ext cx="6770880" cy="46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762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Principle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known volume of waste water sample (say 250 ml) is refluxed with a known excess of  standard potassium dichromate (1 N) and dilute/conc. sulfuric acid mixture in the presence of silver sulphate catalyst for about 3 hours.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This oxidases organic matter to CO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NH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H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unreacted potassium dichromate is titrated against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Ferrous ammonium sulphate (Mohr’s salt) with </a:t>
            </a:r>
            <a:r>
              <a:rPr lang="en-US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ferroin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indicator till blue </a:t>
            </a:r>
            <a:r>
              <a:rPr lang="en-US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colour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changes to wine red, the reading is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Vt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This gives the amount of potassium dichromate consumed (in terms of equivalent oxygen) required for degradation of organic pollutants.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Blank titration is performed initially with known volume of waste water sample and added acidified standard potassium dichromate titrated against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Ferrous ammonium sulphate (Mohr’s salt) with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ferroin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indicator till blue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colour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changes to wine red, the reading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Vb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(zero minute reading)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25760" y="416124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6400" y="41518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05800" y="219240"/>
              <a:ext cx="4347000" cy="1500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8960" y="213840"/>
                <a:ext cx="4360680" cy="15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4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2640" y="1179000"/>
              <a:ext cx="8635680" cy="478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40" y="1174680"/>
                <a:ext cx="8650080" cy="47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5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16457"/>
            <a:ext cx="2895600" cy="324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38350"/>
            <a:ext cx="581977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7219" y="941457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COD Meter</a:t>
            </a:r>
            <a:endParaRPr lang="en-US" sz="4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376120" y="224136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76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6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63387"/>
            <a:ext cx="6629400" cy="520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2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38200"/>
            <a:ext cx="7886700" cy="852489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Principle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Vb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= Volume of FAS required for blank titration (Zero time)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Vt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= Volume of FAS required for reaction mass after time (t)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Y = Volume of waste water sample taken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" y="1676400"/>
            <a:ext cx="73437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8280" y="1041840"/>
              <a:ext cx="7862760" cy="391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600" y="1035720"/>
                <a:ext cx="7874280" cy="39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8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8382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Significance of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COD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gives the extent of pollution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caused by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bio-degradable and non bio-degradable pollutants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wastewater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sample</a:t>
            </a:r>
          </a:p>
          <a:p>
            <a:pPr marL="514350" indent="-514350" algn="just">
              <a:buAutoNum type="arabicPeriod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helps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rapid determination of pollutants level in water compared to BOD</a:t>
            </a:r>
          </a:p>
          <a:p>
            <a:pPr marL="514350" indent="-514350" algn="just">
              <a:buAutoNum type="arabicPeriod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is taken as a basis for calculation of efficiency  and designing of water treatment plants.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0"/>
            <a:ext cx="7886700" cy="928689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Comparison between BOD and COD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250199"/>
              </p:ext>
            </p:extLst>
          </p:nvPr>
        </p:nvGraphicFramePr>
        <p:xfrm>
          <a:off x="457200" y="1752600"/>
          <a:ext cx="8229600" cy="357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BOD</a:t>
                      </a:r>
                      <a:endParaRPr 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COD</a:t>
                      </a:r>
                      <a:endParaRPr 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It measures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oxygen demand of bio-degradable organic pollutants only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It measures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oxygen demand of bio-degradable and non biodegradable organic pollutants 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Less stable measurement technique as micro-organisms are susceptible to variables such as pH and temperature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More stable measurement technique as no micro-organisms are used and potassium dichromate oxidizes any type of organic pollutants in water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Slow process, takes 5 days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Fast process , takes 3 hours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BOD values are generally less than COD values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COD values are generally greater than BOD values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399"/>
            <a:ext cx="7886700" cy="6858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Formulae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458200" cy="46561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1. BOD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= [(DO)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Blank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– (DO)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Incubated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]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Dilution Factor 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(DO)</a:t>
            </a:r>
            <a:r>
              <a:rPr lang="en-US" sz="1800" baseline="-25000" dirty="0">
                <a:latin typeface="Times New Roman" pitchFamily="18" charset="0"/>
                <a:cs typeface="Times New Roman" pitchFamily="18" charset="0"/>
              </a:rPr>
              <a:t>Blank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= Dissolved oxygen of diluted sample in the beginning of the reaction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(DO)</a:t>
            </a:r>
            <a:r>
              <a:rPr lang="en-US" sz="1800" baseline="-25000" dirty="0">
                <a:latin typeface="Times New Roman" pitchFamily="18" charset="0"/>
                <a:cs typeface="Times New Roman" pitchFamily="18" charset="0"/>
              </a:rPr>
              <a:t>Incubated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= Dissolved oxygen of diluted sample after incubation for 5 days at 20 </a:t>
            </a:r>
            <a:r>
              <a:rPr lang="en-US" sz="1800" baseline="30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C.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Vb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= Volume of FAS required for blank titration (Zero time)</a:t>
            </a:r>
          </a:p>
          <a:p>
            <a:pPr marL="0" indent="0">
              <a:buNone/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= Volume of FAS required for reaction mass after time (t)</a:t>
            </a:r>
          </a:p>
          <a:p>
            <a:pPr marL="0" indent="0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Y = Volume of waste water sample taken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95523"/>
            <a:ext cx="51720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5133975" cy="91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1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4" y="1143000"/>
            <a:ext cx="8056306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83280" y="50810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920" y="5071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6477000" cy="490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3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Activated Sludge Method</a:t>
            </a:r>
            <a:b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(Sewage Treatment)</a:t>
            </a:r>
            <a:endParaRPr lang="en-US" sz="3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4225"/>
            <a:ext cx="7886700" cy="396557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Sewage includes household waste, ground waste, street waste and some industrial waste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water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necessary to treat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Sewage waste-water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reduce its pollutant level before releasing it into any water bodies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is because to prevent further pollution of water bodies and to protect aquatic life.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method is an aerobic treatment of sewage water or industrial waste water, before releasing it into lake, river or sea.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340400" y="279504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1040" y="2785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019000" y="330408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9640" y="3294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1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is a step-wise process involves following steps: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Preliminary Treatment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Primary Treatment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Secondary (Biological) Treatment  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(Activated Sludge / Trickling Filters)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Tertiary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Treatment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838200"/>
            <a:ext cx="7886700" cy="10668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Activated Sludge Method</a:t>
            </a:r>
            <a:endParaRPr lang="en-US" sz="3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911720" y="514332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2360" y="5133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08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75688" cy="410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8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4399"/>
            <a:ext cx="7886700" cy="9144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Preliminary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principle behind this step is to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remove large floating and suspended solid matter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like plastic, rubber, clothes, grit, oil and greases etc.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the removal of such large size matter the sewage water is allowed to pass through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 screens and mesh screens 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65280" y="32148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920" y="3205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0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62" y="1043763"/>
            <a:ext cx="7840738" cy="459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15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8526"/>
            <a:ext cx="7886700" cy="10064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Primary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30425"/>
            <a:ext cx="7886700" cy="3051175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step is the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sedimentation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step, in which with the help of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flocculants (Alum, lime),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small size suspended matter is allowed to settle down.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Small  particles (colloidal size) are converted /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coagulated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into big particles and allowed to settle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54480" y="439344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5120" y="438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10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1837"/>
            <a:ext cx="7886700" cy="944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Secondary (Biological) Treatment 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2600"/>
            <a:ext cx="7886700" cy="40386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step involves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biological oxidation, filtration and activated sludge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method.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Sewage water gets filtered through specially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sprinkling filters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which ensures aerobic conditions throughout.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Trickling filters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are used for the biological oxidation of sewage.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Sewage is delivered to this filters through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rotating distributor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ickling filt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3" y="1371600"/>
            <a:ext cx="3737917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ical configuration and main parts of a classic trickling filter.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65580"/>
            <a:ext cx="4876800" cy="237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4114800" cy="256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1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8526"/>
            <a:ext cx="7886700" cy="7778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(Activated Sludge / Trickling Filters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3970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Trickled sewage water starts percolating downwards, the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aerobic bacteria grows on the surface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this carries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biological oxidation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sludge from the above oxidation process is known as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activated sludge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activated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sludge  can be used multiple times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for further sewage treatments.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8526"/>
            <a:ext cx="7886700" cy="7778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Tertiary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1179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step is used to decrease the load of nitrogen, phosphorous and micro-organisms from the treated sewage water.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Precipitation: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Treatment of water with lime which reacts with phosphorus to form calcium phosphate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Nitrogen stripping: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carried out to remove ammonia gas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Chlorination: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 water is treated with hypo-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chlorus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acid or ClO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 bleaching powder in order to remove micro-organisms in the treated water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Finally water can be discharged into river, lake or sea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Waste Water Treatment 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Plant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en-US" b="1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General method-</a:t>
            </a:r>
          </a:p>
          <a:p>
            <a:pPr marL="0" indent="0" algn="ctr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  <a:hlinkClick r:id="rId2"/>
              </a:rPr>
              <a:t>https://www.youtube.com/watch?v=ciPFC3Y2rkg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NYC Plant-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https://www.youtube.com/watch?v=FvPakzqM3h8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Kerala Plant-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  <a:hlinkClick r:id="rId4"/>
              </a:rPr>
              <a:t>https://www.youtube.com/watch?v=1e85WmSODmk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237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Cold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Lime-Soda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3382963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cold lime-soda method, hard water is treated with mixture of lime, soda and coagulants at room temperature about 25-30 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C.</a:t>
            </a:r>
          </a:p>
          <a:p>
            <a:pPr algn="just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Inner cylindrical reaction tank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equipped with stirrer, which ensures complete mixing of lime, soda and coagulants with hard water.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 smtClean="0">
                <a:solidFill>
                  <a:srgbClr val="F321DA"/>
                </a:solidFill>
                <a:latin typeface="Times New Roman" pitchFamily="18" charset="0"/>
                <a:cs typeface="Times New Roman" pitchFamily="18" charset="0"/>
              </a:rPr>
              <a:t>outer conical sedimentation vessel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sludge settles down</a:t>
            </a:r>
          </a:p>
          <a:p>
            <a:pPr algn="just"/>
            <a:r>
              <a:rPr lang="en-US" sz="24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Wood fiber filters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ensures the complete removal of sludge particles from softened water.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11545" y="2057400"/>
            <a:ext cx="3251741" cy="4038600"/>
          </a:xfrm>
        </p:spPr>
        <p:txBody>
          <a:bodyPr>
            <a:normAutofit/>
          </a:bodyPr>
          <a:lstStyle/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Carried out at 25 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 to 30 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Coagulants required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Stirring is essential as the reaction is operated at low temperature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Slow process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Dissolved gases are not removed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Filtration is not easy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Residual hardness is 50-60 ppm</a:t>
            </a:r>
          </a:p>
          <a:p>
            <a:pPr algn="just"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Low softening capacity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545914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8080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Cold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Lime-Soda Method</a:t>
            </a:r>
          </a:p>
        </p:txBody>
      </p:sp>
    </p:spTree>
    <p:extLst>
      <p:ext uri="{BB962C8B-B14F-4D97-AF65-F5344CB8AC3E}">
        <p14:creationId xmlns:p14="http://schemas.microsoft.com/office/powerpoint/2010/main" val="30130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050926"/>
            <a:ext cx="7886700" cy="854074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Hot Lime-Soda Method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981200"/>
            <a:ext cx="7010399" cy="3886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59400" y="2125440"/>
              <a:ext cx="1616760" cy="76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040" y="2116080"/>
                <a:ext cx="1635480" cy="7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7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5715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5715000" y="1447800"/>
            <a:ext cx="3251741" cy="4630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Carried out at 95 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 to 100 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Coagulants are not required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Stirring is not essential as the reaction is operated at high temperature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Fast process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Dissolved gases gets removed due to high temperature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Filtration is easy, hence sand filter is sufficient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Residual hardness is 15-30 ppm</a:t>
            </a:r>
          </a:p>
          <a:p>
            <a:pPr algn="just">
              <a:buFont typeface="Arial" pitchFamily="34" charset="0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High softening capacity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9200" y="5794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Hot Lime-Soda Method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0437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Advantages of hot lime-soda method over </a:t>
            </a:r>
            <a:br>
              <a:rPr lang="en-US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cold lime-soda method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11425"/>
            <a:ext cx="7886700" cy="320357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Economical process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pH value of softened water is high (Decrease corrosion)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Alkaline nature of treated water reduces pathogens, bacteria in water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Fe (II)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(II) can also be removed to certain extent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U_KJSCE THEME TEMPLATE FOR PPT_Standard 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8BC172819F0745AF06A4C40A4AD611" ma:contentTypeVersion="2" ma:contentTypeDescription="Create a new document." ma:contentTypeScope="" ma:versionID="650deec6ed5dc3f5ce29b9ec5a56d9b1">
  <xsd:schema xmlns:xsd="http://www.w3.org/2001/XMLSchema" xmlns:xs="http://www.w3.org/2001/XMLSchema" xmlns:p="http://schemas.microsoft.com/office/2006/metadata/properties" xmlns:ns2="211a4994-c1dd-4d9b-8e60-db1330beab41" targetNamespace="http://schemas.microsoft.com/office/2006/metadata/properties" ma:root="true" ma:fieldsID="1b23cc62ca6c6512de758c7495afcdea" ns2:_="">
    <xsd:import namespace="211a4994-c1dd-4d9b-8e60-db1330beab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a4994-c1dd-4d9b-8e60-db1330beab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671690-7E9D-4F3D-A5EC-ED70FD950170}"/>
</file>

<file path=customXml/itemProps2.xml><?xml version="1.0" encoding="utf-8"?>
<ds:datastoreItem xmlns:ds="http://schemas.openxmlformats.org/officeDocument/2006/customXml" ds:itemID="{A1A6F87C-2DA1-4506-846B-C9F021243D88}"/>
</file>

<file path=customXml/itemProps3.xml><?xml version="1.0" encoding="utf-8"?>
<ds:datastoreItem xmlns:ds="http://schemas.openxmlformats.org/officeDocument/2006/customXml" ds:itemID="{08C4A4B4-E394-4AC0-B40D-826B554566C8}"/>
</file>

<file path=docProps/app.xml><?xml version="1.0" encoding="utf-8"?>
<Properties xmlns="http://schemas.openxmlformats.org/officeDocument/2006/extended-properties" xmlns:vt="http://schemas.openxmlformats.org/officeDocument/2006/docPropsVTypes">
  <Template>SVU_KJSCE THEME TEMPLATE FOR PPT_Standard Screen</Template>
  <TotalTime>1363</TotalTime>
  <Words>2300</Words>
  <Application>Microsoft Office PowerPoint</Application>
  <PresentationFormat>On-screen Show (4:3)</PresentationFormat>
  <Paragraphs>253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SVU_KJSCE THEME TEMPLATE FOR PPT_Standard Screen</vt:lpstr>
      <vt:lpstr>PowerPoint Presentation</vt:lpstr>
      <vt:lpstr>Lime-Soda Method</vt:lpstr>
      <vt:lpstr>PowerPoint Presentation</vt:lpstr>
      <vt:lpstr>PowerPoint Presentation</vt:lpstr>
      <vt:lpstr>Cold Lime-Soda Method</vt:lpstr>
      <vt:lpstr>Cold Lime-Soda Method</vt:lpstr>
      <vt:lpstr>Hot Lime-Soda Method</vt:lpstr>
      <vt:lpstr>Hot Lime-Soda Method</vt:lpstr>
      <vt:lpstr>Advantages of hot lime-soda method over  cold lime-soda method</vt:lpstr>
      <vt:lpstr>Disadvantages of Lime-soda method</vt:lpstr>
      <vt:lpstr>Zeolite softener method</vt:lpstr>
      <vt:lpstr>Process</vt:lpstr>
      <vt:lpstr>Reactions</vt:lpstr>
      <vt:lpstr>PowerPoint Presentation</vt:lpstr>
      <vt:lpstr>Advantages</vt:lpstr>
      <vt:lpstr>Limitations and Disadvantages of  Zeolite softener method</vt:lpstr>
      <vt:lpstr>Ion Exchange softener method  (De-mineralization process)</vt:lpstr>
      <vt:lpstr>Process - Softening</vt:lpstr>
      <vt:lpstr>Process - Regeneration</vt:lpstr>
      <vt:lpstr>Ion Exchange Softener</vt:lpstr>
      <vt:lpstr>PowerPoint Presentation</vt:lpstr>
      <vt:lpstr>BOD (Biological Oxygen Demand)</vt:lpstr>
      <vt:lpstr>Principle</vt:lpstr>
      <vt:lpstr>BOD Meter</vt:lpstr>
      <vt:lpstr>Significance of BOD</vt:lpstr>
      <vt:lpstr>COD (Chemical Oxygen Demand)</vt:lpstr>
      <vt:lpstr>Principle</vt:lpstr>
      <vt:lpstr>PowerPoint Presentation</vt:lpstr>
      <vt:lpstr>PowerPoint Presentation</vt:lpstr>
      <vt:lpstr>Principle</vt:lpstr>
      <vt:lpstr>Significance of COD</vt:lpstr>
      <vt:lpstr>Comparison between BOD and COD</vt:lpstr>
      <vt:lpstr>Formulae</vt:lpstr>
      <vt:lpstr>PowerPoint Presentation</vt:lpstr>
      <vt:lpstr>PowerPoint Presentation</vt:lpstr>
      <vt:lpstr>Activated Sludge Method (Sewage Treatment)</vt:lpstr>
      <vt:lpstr>Activated Sludge Method</vt:lpstr>
      <vt:lpstr>PowerPoint Presentation</vt:lpstr>
      <vt:lpstr>Preliminary Treatment</vt:lpstr>
      <vt:lpstr>Primary Treatment</vt:lpstr>
      <vt:lpstr>Secondary (Biological) Treatment  </vt:lpstr>
      <vt:lpstr>PowerPoint Presentation</vt:lpstr>
      <vt:lpstr>(Activated Sludge / Trickling Filters)</vt:lpstr>
      <vt:lpstr>Tertiary Treatment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Chemistry F. Y. B. Tech. (Div. G) Lecture-1 (Introduction)</dc:title>
  <dc:creator>Lenovo</dc:creator>
  <cp:lastModifiedBy>Lenovo</cp:lastModifiedBy>
  <cp:revision>113</cp:revision>
  <dcterms:created xsi:type="dcterms:W3CDTF">2006-08-16T00:00:00Z</dcterms:created>
  <dcterms:modified xsi:type="dcterms:W3CDTF">2021-12-03T09:19:41Z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0x010100D28BC172819F0745AF06A4C40A4AD611</vt:lpwstr>
  </property>
</Properties>
</file>